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</p:sldMasterIdLst>
  <p:notesMasterIdLst>
    <p:notesMasterId r:id="rId12"/>
  </p:notesMasterIdLst>
  <p:handoutMasterIdLst>
    <p:handoutMasterId r:id="rId13"/>
  </p:handoutMasterIdLst>
  <p:sldIdLst>
    <p:sldId id="6209" r:id="rId5"/>
    <p:sldId id="6181" r:id="rId6"/>
    <p:sldId id="6180" r:id="rId7"/>
    <p:sldId id="6207" r:id="rId8"/>
    <p:sldId id="6208" r:id="rId9"/>
    <p:sldId id="6210" r:id="rId10"/>
    <p:sldId id="6169" r:id="rId11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232D996B-9BDD-4541-B388-57228D05ED66}">
          <p14:sldIdLst>
            <p14:sldId id="6209"/>
            <p14:sldId id="6181"/>
            <p14:sldId id="6180"/>
            <p14:sldId id="6207"/>
            <p14:sldId id="6208"/>
            <p14:sldId id="6210"/>
            <p14:sldId id="6169"/>
          </p14:sldIdLst>
        </p14:section>
        <p14:section name="Contraportada" id="{05A1A0A6-1942-468F-BA41-FF591964F29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A4F"/>
    <a:srgbClr val="FBCFEF"/>
    <a:srgbClr val="FDCDD8"/>
    <a:srgbClr val="CEFCE4"/>
    <a:srgbClr val="B4D4DE"/>
    <a:srgbClr val="EE61F1"/>
    <a:srgbClr val="A9C9ED"/>
    <a:srgbClr val="00B2E3"/>
    <a:srgbClr val="15D2FF"/>
    <a:srgbClr val="00B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DA228-2CC8-494D-A181-BA9FE33EDC41}" v="50" dt="2025-03-26T11:26:45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21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der Ortega Martín" userId="7df6f08e-6d69-488e-8e96-98667a176c71" providerId="ADAL" clId="{F81DA228-2CC8-494D-A181-BA9FE33EDC41}"/>
    <pc:docChg chg="undo custSel addSld delSld modSld sldOrd modSection">
      <pc:chgData name="Maider Ortega Martín" userId="7df6f08e-6d69-488e-8e96-98667a176c71" providerId="ADAL" clId="{F81DA228-2CC8-494D-A181-BA9FE33EDC41}" dt="2025-03-26T11:29:07.310" v="2389" actId="1440"/>
      <pc:docMkLst>
        <pc:docMk/>
      </pc:docMkLst>
      <pc:sldChg chg="addSp delSp modSp del mod chgLayout">
        <pc:chgData name="Maider Ortega Martín" userId="7df6f08e-6d69-488e-8e96-98667a176c71" providerId="ADAL" clId="{F81DA228-2CC8-494D-A181-BA9FE33EDC41}" dt="2025-03-25T15:38:58.647" v="983" actId="2696"/>
        <pc:sldMkLst>
          <pc:docMk/>
          <pc:sldMk cId="1535096648" sldId="6172"/>
        </pc:sldMkLst>
        <pc:spChg chg="mod ord">
          <ac:chgData name="Maider Ortega Martín" userId="7df6f08e-6d69-488e-8e96-98667a176c71" providerId="ADAL" clId="{F81DA228-2CC8-494D-A181-BA9FE33EDC41}" dt="2025-03-25T15:02:38.210" v="788" actId="700"/>
          <ac:spMkLst>
            <pc:docMk/>
            <pc:sldMk cId="1535096648" sldId="6172"/>
            <ac:spMk id="2" creationId="{B9F518B8-9157-1B0A-50ED-979DF5E9D610}"/>
          </ac:spMkLst>
        </pc:spChg>
        <pc:spChg chg="mod ord">
          <ac:chgData name="Maider Ortega Martín" userId="7df6f08e-6d69-488e-8e96-98667a176c71" providerId="ADAL" clId="{F81DA228-2CC8-494D-A181-BA9FE33EDC41}" dt="2025-03-25T15:02:38.210" v="788" actId="700"/>
          <ac:spMkLst>
            <pc:docMk/>
            <pc:sldMk cId="1535096648" sldId="6172"/>
            <ac:spMk id="3" creationId="{F73632B8-73D9-330E-054A-AF7632A0BD99}"/>
          </ac:spMkLst>
        </pc:spChg>
      </pc:sldChg>
      <pc:sldChg chg="addSp delSp modSp mod">
        <pc:chgData name="Maider Ortega Martín" userId="7df6f08e-6d69-488e-8e96-98667a176c71" providerId="ADAL" clId="{F81DA228-2CC8-494D-A181-BA9FE33EDC41}" dt="2025-03-26T11:08:37.418" v="2206" actId="1076"/>
        <pc:sldMkLst>
          <pc:docMk/>
          <pc:sldMk cId="3710175700" sldId="6180"/>
        </pc:sldMkLst>
        <pc:spChg chg="mod ord">
          <ac:chgData name="Maider Ortega Martín" userId="7df6f08e-6d69-488e-8e96-98667a176c71" providerId="ADAL" clId="{F81DA228-2CC8-494D-A181-BA9FE33EDC41}" dt="2025-03-25T15:54:23.046" v="1063" actId="14100"/>
          <ac:spMkLst>
            <pc:docMk/>
            <pc:sldMk cId="3710175700" sldId="6180"/>
            <ac:spMk id="7" creationId="{113E8BFA-21E5-68F9-2E14-1DF2041F6D54}"/>
          </ac:spMkLst>
        </pc:spChg>
        <pc:spChg chg="mod">
          <ac:chgData name="Maider Ortega Martín" userId="7df6f08e-6d69-488e-8e96-98667a176c71" providerId="ADAL" clId="{F81DA228-2CC8-494D-A181-BA9FE33EDC41}" dt="2025-03-24T12:27:44.208" v="521" actId="14100"/>
          <ac:spMkLst>
            <pc:docMk/>
            <pc:sldMk cId="3710175700" sldId="6180"/>
            <ac:spMk id="13" creationId="{22A6D52F-1925-0BB0-4FE1-CD13B4151FFC}"/>
          </ac:spMkLst>
        </pc:spChg>
        <pc:spChg chg="add mod">
          <ac:chgData name="Maider Ortega Martín" userId="7df6f08e-6d69-488e-8e96-98667a176c71" providerId="ADAL" clId="{F81DA228-2CC8-494D-A181-BA9FE33EDC41}" dt="2025-03-25T15:51:54.776" v="1057" actId="207"/>
          <ac:spMkLst>
            <pc:docMk/>
            <pc:sldMk cId="3710175700" sldId="6180"/>
            <ac:spMk id="15" creationId="{CFF74494-7F1A-561A-80EA-9D645118DE55}"/>
          </ac:spMkLst>
        </pc:spChg>
        <pc:spChg chg="add mod">
          <ac:chgData name="Maider Ortega Martín" userId="7df6f08e-6d69-488e-8e96-98667a176c71" providerId="ADAL" clId="{F81DA228-2CC8-494D-A181-BA9FE33EDC41}" dt="2025-03-25T15:48:43.733" v="1045"/>
          <ac:spMkLst>
            <pc:docMk/>
            <pc:sldMk cId="3710175700" sldId="6180"/>
            <ac:spMk id="16" creationId="{AABC2E84-3674-443F-8643-F5DF9CAE464A}"/>
          </ac:spMkLst>
        </pc:spChg>
        <pc:spChg chg="mod">
          <ac:chgData name="Maider Ortega Martín" userId="7df6f08e-6d69-488e-8e96-98667a176c71" providerId="ADAL" clId="{F81DA228-2CC8-494D-A181-BA9FE33EDC41}" dt="2025-03-24T12:26:59.307" v="511" actId="20577"/>
          <ac:spMkLst>
            <pc:docMk/>
            <pc:sldMk cId="3710175700" sldId="6180"/>
            <ac:spMk id="17" creationId="{3771068D-553E-CD87-3A16-AF1F592F7F19}"/>
          </ac:spMkLst>
        </pc:spChg>
        <pc:spChg chg="mod">
          <ac:chgData name="Maider Ortega Martín" userId="7df6f08e-6d69-488e-8e96-98667a176c71" providerId="ADAL" clId="{F81DA228-2CC8-494D-A181-BA9FE33EDC41}" dt="2025-03-26T11:07:23.106" v="2198" actId="1076"/>
          <ac:spMkLst>
            <pc:docMk/>
            <pc:sldMk cId="3710175700" sldId="6180"/>
            <ac:spMk id="21" creationId="{D727B711-D361-74E5-866D-2850076C5852}"/>
          </ac:spMkLst>
        </pc:spChg>
        <pc:spChg chg="mod">
          <ac:chgData name="Maider Ortega Martín" userId="7df6f08e-6d69-488e-8e96-98667a176c71" providerId="ADAL" clId="{F81DA228-2CC8-494D-A181-BA9FE33EDC41}" dt="2025-03-26T11:07:18.419" v="2197" actId="1076"/>
          <ac:spMkLst>
            <pc:docMk/>
            <pc:sldMk cId="3710175700" sldId="6180"/>
            <ac:spMk id="22" creationId="{4832C51C-C0DD-1B19-DC48-C54683E2F0A0}"/>
          </ac:spMkLst>
        </pc:spChg>
        <pc:picChg chg="del mod">
          <ac:chgData name="Maider Ortega Martín" userId="7df6f08e-6d69-488e-8e96-98667a176c71" providerId="ADAL" clId="{F81DA228-2CC8-494D-A181-BA9FE33EDC41}" dt="2025-03-25T15:30:20.257" v="901" actId="478"/>
          <ac:picMkLst>
            <pc:docMk/>
            <pc:sldMk cId="3710175700" sldId="6180"/>
            <ac:picMk id="3" creationId="{A470D49D-3EA5-4FE7-813B-F363C1859381}"/>
          </ac:picMkLst>
        </pc:picChg>
        <pc:picChg chg="add mod">
          <ac:chgData name="Maider Ortega Martín" userId="7df6f08e-6d69-488e-8e96-98667a176c71" providerId="ADAL" clId="{F81DA228-2CC8-494D-A181-BA9FE33EDC41}" dt="2025-03-24T12:27:57.428" v="522" actId="1076"/>
          <ac:picMkLst>
            <pc:docMk/>
            <pc:sldMk cId="3710175700" sldId="6180"/>
            <ac:picMk id="4" creationId="{46237E87-08E0-836A-961C-118D7438D313}"/>
          </ac:picMkLst>
        </pc:picChg>
        <pc:picChg chg="add del mod">
          <ac:chgData name="Maider Ortega Martín" userId="7df6f08e-6d69-488e-8e96-98667a176c71" providerId="ADAL" clId="{F81DA228-2CC8-494D-A181-BA9FE33EDC41}" dt="2025-03-26T09:42:40.001" v="1901" actId="478"/>
          <ac:picMkLst>
            <pc:docMk/>
            <pc:sldMk cId="3710175700" sldId="6180"/>
            <ac:picMk id="8" creationId="{34E722FC-0E64-CE3F-A9F7-99F9BE4A6899}"/>
          </ac:picMkLst>
        </pc:picChg>
        <pc:picChg chg="add del mod">
          <ac:chgData name="Maider Ortega Martín" userId="7df6f08e-6d69-488e-8e96-98667a176c71" providerId="ADAL" clId="{F81DA228-2CC8-494D-A181-BA9FE33EDC41}" dt="2025-03-26T09:42:39.249" v="1899" actId="478"/>
          <ac:picMkLst>
            <pc:docMk/>
            <pc:sldMk cId="3710175700" sldId="6180"/>
            <ac:picMk id="9" creationId="{6B11ACFB-21F4-EB36-E66C-69E436AAF3A3}"/>
          </ac:picMkLst>
        </pc:picChg>
        <pc:picChg chg="add mod">
          <ac:chgData name="Maider Ortega Martín" userId="7df6f08e-6d69-488e-8e96-98667a176c71" providerId="ADAL" clId="{F81DA228-2CC8-494D-A181-BA9FE33EDC41}" dt="2025-03-26T11:08:37.418" v="2206" actId="1076"/>
          <ac:picMkLst>
            <pc:docMk/>
            <pc:sldMk cId="3710175700" sldId="6180"/>
            <ac:picMk id="11" creationId="{48CFCE5A-3952-F124-7024-8F3150FD50CD}"/>
          </ac:picMkLst>
        </pc:picChg>
        <pc:picChg chg="del mod">
          <ac:chgData name="Maider Ortega Martín" userId="7df6f08e-6d69-488e-8e96-98667a176c71" providerId="ADAL" clId="{F81DA228-2CC8-494D-A181-BA9FE33EDC41}" dt="2025-03-25T15:30:14.504" v="899" actId="478"/>
          <ac:picMkLst>
            <pc:docMk/>
            <pc:sldMk cId="3710175700" sldId="6180"/>
            <ac:picMk id="11" creationId="{6FC154F7-73D3-7A8E-2E79-909A4233ED8A}"/>
          </ac:picMkLst>
        </pc:picChg>
        <pc:picChg chg="add del mod ord">
          <ac:chgData name="Maider Ortega Martín" userId="7df6f08e-6d69-488e-8e96-98667a176c71" providerId="ADAL" clId="{F81DA228-2CC8-494D-A181-BA9FE33EDC41}" dt="2025-03-25T15:47:44.685" v="1039" actId="478"/>
          <ac:picMkLst>
            <pc:docMk/>
            <pc:sldMk cId="3710175700" sldId="6180"/>
            <ac:picMk id="12" creationId="{5CDFD0B2-ABAD-62D3-8F71-9E8A8D271E0D}"/>
          </ac:picMkLst>
        </pc:picChg>
        <pc:picChg chg="add mod">
          <ac:chgData name="Maider Ortega Martín" userId="7df6f08e-6d69-488e-8e96-98667a176c71" providerId="ADAL" clId="{F81DA228-2CC8-494D-A181-BA9FE33EDC41}" dt="2025-03-25T15:48:43.733" v="1045"/>
          <ac:picMkLst>
            <pc:docMk/>
            <pc:sldMk cId="3710175700" sldId="6180"/>
            <ac:picMk id="14" creationId="{6FA77A05-A3F8-18BB-EF97-CA9633D0EB1B}"/>
          </ac:picMkLst>
        </pc:picChg>
        <pc:picChg chg="add mod ord">
          <ac:chgData name="Maider Ortega Martín" userId="7df6f08e-6d69-488e-8e96-98667a176c71" providerId="ADAL" clId="{F81DA228-2CC8-494D-A181-BA9FE33EDC41}" dt="2025-03-25T15:49:04.531" v="1049" actId="167"/>
          <ac:picMkLst>
            <pc:docMk/>
            <pc:sldMk cId="3710175700" sldId="6180"/>
            <ac:picMk id="18" creationId="{ADF7E8E6-5E9A-C59F-6DFC-785016232540}"/>
          </ac:picMkLst>
        </pc:picChg>
        <pc:picChg chg="del">
          <ac:chgData name="Maider Ortega Martín" userId="7df6f08e-6d69-488e-8e96-98667a176c71" providerId="ADAL" clId="{F81DA228-2CC8-494D-A181-BA9FE33EDC41}" dt="2025-03-25T15:44:31.115" v="1008" actId="478"/>
          <ac:picMkLst>
            <pc:docMk/>
            <pc:sldMk cId="3710175700" sldId="6180"/>
            <ac:picMk id="48" creationId="{471CA791-F8D7-6763-3B5E-7B7D68D8FF3C}"/>
          </ac:picMkLst>
        </pc:picChg>
      </pc:sldChg>
      <pc:sldChg chg="addSp delSp modSp mod">
        <pc:chgData name="Maider Ortega Martín" userId="7df6f08e-6d69-488e-8e96-98667a176c71" providerId="ADAL" clId="{F81DA228-2CC8-494D-A181-BA9FE33EDC41}" dt="2025-03-26T08:54:09.384" v="1690" actId="207"/>
        <pc:sldMkLst>
          <pc:docMk/>
          <pc:sldMk cId="69087938" sldId="6181"/>
        </pc:sldMkLst>
        <pc:spChg chg="add del mod">
          <ac:chgData name="Maider Ortega Martín" userId="7df6f08e-6d69-488e-8e96-98667a176c71" providerId="ADAL" clId="{F81DA228-2CC8-494D-A181-BA9FE33EDC41}" dt="2025-03-25T15:11:45.873" v="835" actId="931"/>
          <ac:spMkLst>
            <pc:docMk/>
            <pc:sldMk cId="69087938" sldId="6181"/>
            <ac:spMk id="6" creationId="{A5552A79-0F83-188C-0B1A-958CC9AEF3CE}"/>
          </ac:spMkLst>
        </pc:spChg>
        <pc:spChg chg="mod">
          <ac:chgData name="Maider Ortega Martín" userId="7df6f08e-6d69-488e-8e96-98667a176c71" providerId="ADAL" clId="{F81DA228-2CC8-494D-A181-BA9FE33EDC41}" dt="2025-03-24T12:06:41.212" v="21" actId="20577"/>
          <ac:spMkLst>
            <pc:docMk/>
            <pc:sldMk cId="69087938" sldId="6181"/>
            <ac:spMk id="9" creationId="{9E302D7B-94C5-79D1-6B37-C0B11C3D504D}"/>
          </ac:spMkLst>
        </pc:spChg>
        <pc:spChg chg="mod">
          <ac:chgData name="Maider Ortega Martín" userId="7df6f08e-6d69-488e-8e96-98667a176c71" providerId="ADAL" clId="{F81DA228-2CC8-494D-A181-BA9FE33EDC41}" dt="2025-03-26T08:54:09.384" v="1690" actId="207"/>
          <ac:spMkLst>
            <pc:docMk/>
            <pc:sldMk cId="69087938" sldId="6181"/>
            <ac:spMk id="12" creationId="{AEB9E61A-4433-E709-707F-95D9A53A6B19}"/>
          </ac:spMkLst>
        </pc:spChg>
        <pc:spChg chg="add mod">
          <ac:chgData name="Maider Ortega Martín" userId="7df6f08e-6d69-488e-8e96-98667a176c71" providerId="ADAL" clId="{F81DA228-2CC8-494D-A181-BA9FE33EDC41}" dt="2025-03-25T15:19:12.087" v="863" actId="1076"/>
          <ac:spMkLst>
            <pc:docMk/>
            <pc:sldMk cId="69087938" sldId="6181"/>
            <ac:spMk id="13" creationId="{DE92DD43-4D57-DCDB-E7B9-56A87D601E84}"/>
          </ac:spMkLst>
        </pc:spChg>
        <pc:spChg chg="add mod">
          <ac:chgData name="Maider Ortega Martín" userId="7df6f08e-6d69-488e-8e96-98667a176c71" providerId="ADAL" clId="{F81DA228-2CC8-494D-A181-BA9FE33EDC41}" dt="2025-03-25T15:19:26.842" v="865"/>
          <ac:spMkLst>
            <pc:docMk/>
            <pc:sldMk cId="69087938" sldId="6181"/>
            <ac:spMk id="14" creationId="{0E44780F-81A6-A3DB-107C-B671738C9B0D}"/>
          </ac:spMkLst>
        </pc:spChg>
        <pc:picChg chg="add mod">
          <ac:chgData name="Maider Ortega Martín" userId="7df6f08e-6d69-488e-8e96-98667a176c71" providerId="ADAL" clId="{F81DA228-2CC8-494D-A181-BA9FE33EDC41}" dt="2025-03-24T12:06:32.889" v="9" actId="1076"/>
          <ac:picMkLst>
            <pc:docMk/>
            <pc:sldMk cId="69087938" sldId="6181"/>
            <ac:picMk id="3" creationId="{5D73A7A2-93FB-9B7B-1ECF-0F18CC0B0D0F}"/>
          </ac:picMkLst>
        </pc:picChg>
        <pc:picChg chg="add mod">
          <ac:chgData name="Maider Ortega Martín" userId="7df6f08e-6d69-488e-8e96-98667a176c71" providerId="ADAL" clId="{F81DA228-2CC8-494D-A181-BA9FE33EDC41}" dt="2025-03-25T15:12:13.901" v="842" actId="1440"/>
          <ac:picMkLst>
            <pc:docMk/>
            <pc:sldMk cId="69087938" sldId="6181"/>
            <ac:picMk id="5" creationId="{0B5FCABB-E3E8-4986-1AF0-3B18C3AF29B6}"/>
          </ac:picMkLst>
        </pc:picChg>
        <pc:picChg chg="del mod topLvl">
          <ac:chgData name="Maider Ortega Martín" userId="7df6f08e-6d69-488e-8e96-98667a176c71" providerId="ADAL" clId="{F81DA228-2CC8-494D-A181-BA9FE33EDC41}" dt="2025-03-25T15:19:28.693" v="866" actId="478"/>
          <ac:picMkLst>
            <pc:docMk/>
            <pc:sldMk cId="69087938" sldId="6181"/>
            <ac:picMk id="8" creationId="{B36A316E-ACE4-B81F-6C12-E52F4E2F7BC0}"/>
          </ac:picMkLst>
        </pc:picChg>
        <pc:picChg chg="add del mod">
          <ac:chgData name="Maider Ortega Martín" userId="7df6f08e-6d69-488e-8e96-98667a176c71" providerId="ADAL" clId="{F81DA228-2CC8-494D-A181-BA9FE33EDC41}" dt="2025-03-25T15:18:04.988" v="858" actId="478"/>
          <ac:picMkLst>
            <pc:docMk/>
            <pc:sldMk cId="69087938" sldId="6181"/>
            <ac:picMk id="10" creationId="{C15232BD-8F79-0BAA-7E22-DDA0095A4890}"/>
          </ac:picMkLst>
        </pc:picChg>
        <pc:picChg chg="add mod">
          <ac:chgData name="Maider Ortega Martín" userId="7df6f08e-6d69-488e-8e96-98667a176c71" providerId="ADAL" clId="{F81DA228-2CC8-494D-A181-BA9FE33EDC41}" dt="2025-03-26T08:34:15.344" v="1082" actId="1076"/>
          <ac:picMkLst>
            <pc:docMk/>
            <pc:sldMk cId="69087938" sldId="6181"/>
            <ac:picMk id="16" creationId="{CBB35EB2-9756-B614-D407-2F5B1A397542}"/>
          </ac:picMkLst>
        </pc:picChg>
      </pc:sldChg>
      <pc:sldChg chg="addSp delSp modSp del mod">
        <pc:chgData name="Maider Ortega Martín" userId="7df6f08e-6d69-488e-8e96-98667a176c71" providerId="ADAL" clId="{F81DA228-2CC8-494D-A181-BA9FE33EDC41}" dt="2025-03-24T12:29:39.882" v="543" actId="2696"/>
        <pc:sldMkLst>
          <pc:docMk/>
          <pc:sldMk cId="3199561766" sldId="6205"/>
        </pc:sldMkLst>
      </pc:sldChg>
      <pc:sldChg chg="delSp modSp del mod">
        <pc:chgData name="Maider Ortega Martín" userId="7df6f08e-6d69-488e-8e96-98667a176c71" providerId="ADAL" clId="{F81DA228-2CC8-494D-A181-BA9FE33EDC41}" dt="2025-03-24T12:56:21.095" v="768" actId="2696"/>
        <pc:sldMkLst>
          <pc:docMk/>
          <pc:sldMk cId="2917324970" sldId="6206"/>
        </pc:sldMkLst>
      </pc:sldChg>
      <pc:sldChg chg="addSp delSp modSp add mod">
        <pc:chgData name="Maider Ortega Martín" userId="7df6f08e-6d69-488e-8e96-98667a176c71" providerId="ADAL" clId="{F81DA228-2CC8-494D-A181-BA9FE33EDC41}" dt="2025-03-26T11:08:45.146" v="2208" actId="1076"/>
        <pc:sldMkLst>
          <pc:docMk/>
          <pc:sldMk cId="2216419010" sldId="6207"/>
        </pc:sldMkLst>
        <pc:spChg chg="mod">
          <ac:chgData name="Maider Ortega Martín" userId="7df6f08e-6d69-488e-8e96-98667a176c71" providerId="ADAL" clId="{F81DA228-2CC8-494D-A181-BA9FE33EDC41}" dt="2025-03-25T15:38:20.603" v="978" actId="1076"/>
          <ac:spMkLst>
            <pc:docMk/>
            <pc:sldMk cId="2216419010" sldId="6207"/>
            <ac:spMk id="7" creationId="{F66EDE9C-D36B-540C-8EEB-E19A0515BE1D}"/>
          </ac:spMkLst>
        </pc:spChg>
        <pc:spChg chg="mod">
          <ac:chgData name="Maider Ortega Martín" userId="7df6f08e-6d69-488e-8e96-98667a176c71" providerId="ADAL" clId="{F81DA228-2CC8-494D-A181-BA9FE33EDC41}" dt="2025-03-25T15:52:00.297" v="1058" actId="207"/>
          <ac:spMkLst>
            <pc:docMk/>
            <pc:sldMk cId="2216419010" sldId="6207"/>
            <ac:spMk id="17" creationId="{39308757-53D7-65A8-426A-943FC32DC9E7}"/>
          </ac:spMkLst>
        </pc:spChg>
        <pc:spChg chg="mod">
          <ac:chgData name="Maider Ortega Martín" userId="7df6f08e-6d69-488e-8e96-98667a176c71" providerId="ADAL" clId="{F81DA228-2CC8-494D-A181-BA9FE33EDC41}" dt="2025-03-26T11:07:37.555" v="2199" actId="1076"/>
          <ac:spMkLst>
            <pc:docMk/>
            <pc:sldMk cId="2216419010" sldId="6207"/>
            <ac:spMk id="21" creationId="{0BE85078-7D71-EE4D-6F2E-68D18761D3F5}"/>
          </ac:spMkLst>
        </pc:spChg>
        <pc:spChg chg="mod">
          <ac:chgData name="Maider Ortega Martín" userId="7df6f08e-6d69-488e-8e96-98667a176c71" providerId="ADAL" clId="{F81DA228-2CC8-494D-A181-BA9FE33EDC41}" dt="2025-03-26T11:07:49.306" v="2200" actId="1076"/>
          <ac:spMkLst>
            <pc:docMk/>
            <pc:sldMk cId="2216419010" sldId="6207"/>
            <ac:spMk id="22" creationId="{C9447B90-5F91-9C63-26DE-DA63CCA11077}"/>
          </ac:spMkLst>
        </pc:spChg>
        <pc:picChg chg="del">
          <ac:chgData name="Maider Ortega Martín" userId="7df6f08e-6d69-488e-8e96-98667a176c71" providerId="ADAL" clId="{F81DA228-2CC8-494D-A181-BA9FE33EDC41}" dt="2025-03-25T15:30:30.808" v="903" actId="478"/>
          <ac:picMkLst>
            <pc:docMk/>
            <pc:sldMk cId="2216419010" sldId="6207"/>
            <ac:picMk id="3" creationId="{345CD1C3-A70B-D7D8-EF68-D1B9A45E025D}"/>
          </ac:picMkLst>
        </pc:picChg>
        <pc:picChg chg="add mod">
          <ac:chgData name="Maider Ortega Martín" userId="7df6f08e-6d69-488e-8e96-98667a176c71" providerId="ADAL" clId="{F81DA228-2CC8-494D-A181-BA9FE33EDC41}" dt="2025-03-26T11:08:45.146" v="2208" actId="1076"/>
          <ac:picMkLst>
            <pc:docMk/>
            <pc:sldMk cId="2216419010" sldId="6207"/>
            <ac:picMk id="8" creationId="{4BD00024-71D5-62BE-7F25-310E3C5D69EE}"/>
          </ac:picMkLst>
        </pc:picChg>
        <pc:picChg chg="add del mod">
          <ac:chgData name="Maider Ortega Martín" userId="7df6f08e-6d69-488e-8e96-98667a176c71" providerId="ADAL" clId="{F81DA228-2CC8-494D-A181-BA9FE33EDC41}" dt="2025-03-26T09:53:45.350" v="1914" actId="478"/>
          <ac:picMkLst>
            <pc:docMk/>
            <pc:sldMk cId="2216419010" sldId="6207"/>
            <ac:picMk id="9" creationId="{3A6A13B2-3036-03BD-11A0-D99DD4007812}"/>
          </ac:picMkLst>
        </pc:picChg>
        <pc:picChg chg="del mod">
          <ac:chgData name="Maider Ortega Martín" userId="7df6f08e-6d69-488e-8e96-98667a176c71" providerId="ADAL" clId="{F81DA228-2CC8-494D-A181-BA9FE33EDC41}" dt="2025-03-25T15:23:41.833" v="877" actId="478"/>
          <ac:picMkLst>
            <pc:docMk/>
            <pc:sldMk cId="2216419010" sldId="6207"/>
            <ac:picMk id="11" creationId="{C5967D27-0104-177C-CF8A-5B4589B51D09}"/>
          </ac:picMkLst>
        </pc:picChg>
        <pc:picChg chg="add del mod">
          <ac:chgData name="Maider Ortega Martín" userId="7df6f08e-6d69-488e-8e96-98667a176c71" providerId="ADAL" clId="{F81DA228-2CC8-494D-A181-BA9FE33EDC41}" dt="2025-03-26T09:53:44.807" v="1913" actId="478"/>
          <ac:picMkLst>
            <pc:docMk/>
            <pc:sldMk cId="2216419010" sldId="6207"/>
            <ac:picMk id="12" creationId="{2DB88C02-71E7-A89E-4F07-EDFDB000351D}"/>
          </ac:picMkLst>
        </pc:picChg>
        <pc:picChg chg="add del mod ord">
          <ac:chgData name="Maider Ortega Martín" userId="7df6f08e-6d69-488e-8e96-98667a176c71" providerId="ADAL" clId="{F81DA228-2CC8-494D-A181-BA9FE33EDC41}" dt="2025-03-25T15:46:41.905" v="1024" actId="478"/>
          <ac:picMkLst>
            <pc:docMk/>
            <pc:sldMk cId="2216419010" sldId="6207"/>
            <ac:picMk id="15" creationId="{805D40F3-1506-D60F-5426-097A850DF508}"/>
          </ac:picMkLst>
        </pc:picChg>
        <pc:picChg chg="add mod ord">
          <ac:chgData name="Maider Ortega Martín" userId="7df6f08e-6d69-488e-8e96-98667a176c71" providerId="ADAL" clId="{F81DA228-2CC8-494D-A181-BA9FE33EDC41}" dt="2025-03-25T15:48:59.597" v="1048" actId="167"/>
          <ac:picMkLst>
            <pc:docMk/>
            <pc:sldMk cId="2216419010" sldId="6207"/>
            <ac:picMk id="18" creationId="{C9344262-675C-BBD0-8032-8CBE754C65BF}"/>
          </ac:picMkLst>
        </pc:picChg>
        <pc:picChg chg="del">
          <ac:chgData name="Maider Ortega Martín" userId="7df6f08e-6d69-488e-8e96-98667a176c71" providerId="ADAL" clId="{F81DA228-2CC8-494D-A181-BA9FE33EDC41}" dt="2025-03-25T15:44:40.647" v="1009" actId="478"/>
          <ac:picMkLst>
            <pc:docMk/>
            <pc:sldMk cId="2216419010" sldId="6207"/>
            <ac:picMk id="48" creationId="{8B2C84F4-7550-A18C-9E31-2C08C69F63A3}"/>
          </ac:picMkLst>
        </pc:picChg>
      </pc:sldChg>
      <pc:sldChg chg="addSp delSp modSp add mod">
        <pc:chgData name="Maider Ortega Martín" userId="7df6f08e-6d69-488e-8e96-98667a176c71" providerId="ADAL" clId="{F81DA228-2CC8-494D-A181-BA9FE33EDC41}" dt="2025-03-26T11:22:25.998" v="2366" actId="1076"/>
        <pc:sldMkLst>
          <pc:docMk/>
          <pc:sldMk cId="3637872829" sldId="6208"/>
        </pc:sldMkLst>
        <pc:spChg chg="add del mod">
          <ac:chgData name="Maider Ortega Martín" userId="7df6f08e-6d69-488e-8e96-98667a176c71" providerId="ADAL" clId="{F81DA228-2CC8-494D-A181-BA9FE33EDC41}" dt="2025-03-26T11:22:25.998" v="2366" actId="1076"/>
          <ac:spMkLst>
            <pc:docMk/>
            <pc:sldMk cId="3637872829" sldId="6208"/>
            <ac:spMk id="7" creationId="{7767B67A-0D57-EF7D-72A3-DC1708B227FA}"/>
          </ac:spMkLst>
        </pc:spChg>
        <pc:spChg chg="add mod">
          <ac:chgData name="Maider Ortega Martín" userId="7df6f08e-6d69-488e-8e96-98667a176c71" providerId="ADAL" clId="{F81DA228-2CC8-494D-A181-BA9FE33EDC41}" dt="2025-03-25T15:52:03.903" v="1059" actId="207"/>
          <ac:spMkLst>
            <pc:docMk/>
            <pc:sldMk cId="3637872829" sldId="6208"/>
            <ac:spMk id="15" creationId="{185BE99D-BF4B-3AA7-9637-EA2DFEC798C8}"/>
          </ac:spMkLst>
        </pc:spChg>
        <pc:spChg chg="add mod">
          <ac:chgData name="Maider Ortega Martín" userId="7df6f08e-6d69-488e-8e96-98667a176c71" providerId="ADAL" clId="{F81DA228-2CC8-494D-A181-BA9FE33EDC41}" dt="2025-03-25T15:48:47.729" v="1046"/>
          <ac:spMkLst>
            <pc:docMk/>
            <pc:sldMk cId="3637872829" sldId="6208"/>
            <ac:spMk id="16" creationId="{00C38BF0-085B-0668-A52A-EFA7380391F9}"/>
          </ac:spMkLst>
        </pc:spChg>
        <pc:spChg chg="mod">
          <ac:chgData name="Maider Ortega Martín" userId="7df6f08e-6d69-488e-8e96-98667a176c71" providerId="ADAL" clId="{F81DA228-2CC8-494D-A181-BA9FE33EDC41}" dt="2025-03-26T11:08:05.850" v="2202" actId="1076"/>
          <ac:spMkLst>
            <pc:docMk/>
            <pc:sldMk cId="3637872829" sldId="6208"/>
            <ac:spMk id="21" creationId="{7EA3BDBE-4CC5-A6E5-C44C-6DE34BF9058D}"/>
          </ac:spMkLst>
        </pc:spChg>
        <pc:spChg chg="mod">
          <ac:chgData name="Maider Ortega Martín" userId="7df6f08e-6d69-488e-8e96-98667a176c71" providerId="ADAL" clId="{F81DA228-2CC8-494D-A181-BA9FE33EDC41}" dt="2025-03-26T11:07:59.803" v="2201" actId="1076"/>
          <ac:spMkLst>
            <pc:docMk/>
            <pc:sldMk cId="3637872829" sldId="6208"/>
            <ac:spMk id="22" creationId="{1FE9D494-139F-FA64-03E6-BD525DF77E61}"/>
          </ac:spMkLst>
        </pc:spChg>
        <pc:picChg chg="del mod">
          <ac:chgData name="Maider Ortega Martín" userId="7df6f08e-6d69-488e-8e96-98667a176c71" providerId="ADAL" clId="{F81DA228-2CC8-494D-A181-BA9FE33EDC41}" dt="2025-03-25T15:31:18.802" v="911" actId="478"/>
          <ac:picMkLst>
            <pc:docMk/>
            <pc:sldMk cId="3637872829" sldId="6208"/>
            <ac:picMk id="3" creationId="{56BAEB7D-1812-A424-D6C7-2C5161125BB6}"/>
          </ac:picMkLst>
        </pc:picChg>
        <pc:picChg chg="add mod modCrop">
          <ac:chgData name="Maider Ortega Martín" userId="7df6f08e-6d69-488e-8e96-98667a176c71" providerId="ADAL" clId="{F81DA228-2CC8-494D-A181-BA9FE33EDC41}" dt="2025-03-26T11:09:25.458" v="2214" actId="1076"/>
          <ac:picMkLst>
            <pc:docMk/>
            <pc:sldMk cId="3637872829" sldId="6208"/>
            <ac:picMk id="8" creationId="{2EC655E9-B5AD-8906-2132-0C0D8DBB43CE}"/>
          </ac:picMkLst>
        </pc:picChg>
        <pc:picChg chg="add del mod">
          <ac:chgData name="Maider Ortega Martín" userId="7df6f08e-6d69-488e-8e96-98667a176c71" providerId="ADAL" clId="{F81DA228-2CC8-494D-A181-BA9FE33EDC41}" dt="2025-03-26T11:03:47.468" v="2170" actId="478"/>
          <ac:picMkLst>
            <pc:docMk/>
            <pc:sldMk cId="3637872829" sldId="6208"/>
            <ac:picMk id="9" creationId="{73381B4A-C2E4-A1A2-BB6A-16F8EC256500}"/>
          </ac:picMkLst>
        </pc:picChg>
        <pc:picChg chg="del">
          <ac:chgData name="Maider Ortega Martín" userId="7df6f08e-6d69-488e-8e96-98667a176c71" providerId="ADAL" clId="{F81DA228-2CC8-494D-A181-BA9FE33EDC41}" dt="2025-03-25T15:29:16.266" v="889" actId="478"/>
          <ac:picMkLst>
            <pc:docMk/>
            <pc:sldMk cId="3637872829" sldId="6208"/>
            <ac:picMk id="11" creationId="{34D22D39-F265-42BC-5B1F-52D47FEA4133}"/>
          </ac:picMkLst>
        </pc:picChg>
        <pc:picChg chg="add del mod">
          <ac:chgData name="Maider Ortega Martín" userId="7df6f08e-6d69-488e-8e96-98667a176c71" providerId="ADAL" clId="{F81DA228-2CC8-494D-A181-BA9FE33EDC41}" dt="2025-03-26T11:03:48.146" v="2171" actId="478"/>
          <ac:picMkLst>
            <pc:docMk/>
            <pc:sldMk cId="3637872829" sldId="6208"/>
            <ac:picMk id="12" creationId="{DEDA4987-9D4E-5CA7-24B5-0871A40B4D7F}"/>
          </ac:picMkLst>
        </pc:picChg>
        <pc:picChg chg="add mod">
          <ac:chgData name="Maider Ortega Martín" userId="7df6f08e-6d69-488e-8e96-98667a176c71" providerId="ADAL" clId="{F81DA228-2CC8-494D-A181-BA9FE33EDC41}" dt="2025-03-25T15:48:47.729" v="1046"/>
          <ac:picMkLst>
            <pc:docMk/>
            <pc:sldMk cId="3637872829" sldId="6208"/>
            <ac:picMk id="14" creationId="{EA96BC6C-9504-6429-4418-C5A6C9267328}"/>
          </ac:picMkLst>
        </pc:picChg>
        <pc:picChg chg="add mod ord">
          <ac:chgData name="Maider Ortega Martín" userId="7df6f08e-6d69-488e-8e96-98667a176c71" providerId="ADAL" clId="{F81DA228-2CC8-494D-A181-BA9FE33EDC41}" dt="2025-03-25T15:48:54.933" v="1047" actId="167"/>
          <ac:picMkLst>
            <pc:docMk/>
            <pc:sldMk cId="3637872829" sldId="6208"/>
            <ac:picMk id="18" creationId="{7AB498B5-57FA-66F0-F4CF-3CCA87793569}"/>
          </ac:picMkLst>
        </pc:picChg>
        <pc:picChg chg="del">
          <ac:chgData name="Maider Ortega Martín" userId="7df6f08e-6d69-488e-8e96-98667a176c71" providerId="ADAL" clId="{F81DA228-2CC8-494D-A181-BA9FE33EDC41}" dt="2025-03-25T15:44:43.366" v="1010" actId="478"/>
          <ac:picMkLst>
            <pc:docMk/>
            <pc:sldMk cId="3637872829" sldId="6208"/>
            <ac:picMk id="48" creationId="{0E96098E-7078-FC6F-06F3-7A84ECE4FDFB}"/>
          </ac:picMkLst>
        </pc:picChg>
      </pc:sldChg>
      <pc:sldChg chg="addSp delSp modSp new mod ord modClrScheme chgLayout">
        <pc:chgData name="Maider Ortega Martín" userId="7df6f08e-6d69-488e-8e96-98667a176c71" providerId="ADAL" clId="{F81DA228-2CC8-494D-A181-BA9FE33EDC41}" dt="2025-03-25T15:51:36.502" v="1056" actId="1076"/>
        <pc:sldMkLst>
          <pc:docMk/>
          <pc:sldMk cId="3166888665" sldId="6209"/>
        </pc:sldMkLst>
        <pc:spChg chg="del mod">
          <ac:chgData name="Maider Ortega Martín" userId="7df6f08e-6d69-488e-8e96-98667a176c71" providerId="ADAL" clId="{F81DA228-2CC8-494D-A181-BA9FE33EDC41}" dt="2025-03-25T15:03:37.081" v="804" actId="478"/>
          <ac:spMkLst>
            <pc:docMk/>
            <pc:sldMk cId="3166888665" sldId="6209"/>
            <ac:spMk id="2" creationId="{3A37C48A-F879-03A5-E3A0-7AD3992E9408}"/>
          </ac:spMkLst>
        </pc:spChg>
        <pc:spChg chg="del mod">
          <ac:chgData name="Maider Ortega Martín" userId="7df6f08e-6d69-488e-8e96-98667a176c71" providerId="ADAL" clId="{F81DA228-2CC8-494D-A181-BA9FE33EDC41}" dt="2025-03-25T15:03:31.219" v="795" actId="478"/>
          <ac:spMkLst>
            <pc:docMk/>
            <pc:sldMk cId="3166888665" sldId="6209"/>
            <ac:spMk id="3" creationId="{3C12206C-22FD-6634-D227-BDFE4A89541F}"/>
          </ac:spMkLst>
        </pc:spChg>
        <pc:spChg chg="del mod">
          <ac:chgData name="Maider Ortega Martín" userId="7df6f08e-6d69-488e-8e96-98667a176c71" providerId="ADAL" clId="{F81DA228-2CC8-494D-A181-BA9FE33EDC41}" dt="2025-03-25T15:03:35.571" v="802" actId="478"/>
          <ac:spMkLst>
            <pc:docMk/>
            <pc:sldMk cId="3166888665" sldId="6209"/>
            <ac:spMk id="4" creationId="{AC197D62-FC31-EAE9-15A0-C8216BCB25B9}"/>
          </ac:spMkLst>
        </pc:spChg>
        <pc:spChg chg="del mod">
          <ac:chgData name="Maider Ortega Martín" userId="7df6f08e-6d69-488e-8e96-98667a176c71" providerId="ADAL" clId="{F81DA228-2CC8-494D-A181-BA9FE33EDC41}" dt="2025-03-25T15:03:32.906" v="797" actId="478"/>
          <ac:spMkLst>
            <pc:docMk/>
            <pc:sldMk cId="3166888665" sldId="6209"/>
            <ac:spMk id="5" creationId="{7233B80D-C3A9-8606-EABE-4E5A4777A3C1}"/>
          </ac:spMkLst>
        </pc:spChg>
        <pc:spChg chg="del mod">
          <ac:chgData name="Maider Ortega Martín" userId="7df6f08e-6d69-488e-8e96-98667a176c71" providerId="ADAL" clId="{F81DA228-2CC8-494D-A181-BA9FE33EDC41}" dt="2025-03-25T15:03:34.406" v="799" actId="478"/>
          <ac:spMkLst>
            <pc:docMk/>
            <pc:sldMk cId="3166888665" sldId="6209"/>
            <ac:spMk id="6" creationId="{070FE30F-06D8-587D-1163-2E554B125A9B}"/>
          </ac:spMkLst>
        </pc:spChg>
        <pc:spChg chg="add del mod">
          <ac:chgData name="Maider Ortega Martín" userId="7df6f08e-6d69-488e-8e96-98667a176c71" providerId="ADAL" clId="{F81DA228-2CC8-494D-A181-BA9FE33EDC41}" dt="2025-03-25T15:04:04.795" v="807" actId="700"/>
          <ac:spMkLst>
            <pc:docMk/>
            <pc:sldMk cId="3166888665" sldId="6209"/>
            <ac:spMk id="7" creationId="{9DABD038-8DC2-9E4D-31CB-033C5D029439}"/>
          </ac:spMkLst>
        </pc:spChg>
        <pc:spChg chg="add del mod">
          <ac:chgData name="Maider Ortega Martín" userId="7df6f08e-6d69-488e-8e96-98667a176c71" providerId="ADAL" clId="{F81DA228-2CC8-494D-A181-BA9FE33EDC41}" dt="2025-03-25T15:04:04.795" v="807" actId="700"/>
          <ac:spMkLst>
            <pc:docMk/>
            <pc:sldMk cId="3166888665" sldId="6209"/>
            <ac:spMk id="8" creationId="{FBE15DC8-A7F0-511A-62C5-2BA8ED369B1E}"/>
          </ac:spMkLst>
        </pc:spChg>
        <pc:spChg chg="add del mod">
          <ac:chgData name="Maider Ortega Martín" userId="7df6f08e-6d69-488e-8e96-98667a176c71" providerId="ADAL" clId="{F81DA228-2CC8-494D-A181-BA9FE33EDC41}" dt="2025-03-25T15:04:04.795" v="807" actId="700"/>
          <ac:spMkLst>
            <pc:docMk/>
            <pc:sldMk cId="3166888665" sldId="6209"/>
            <ac:spMk id="9" creationId="{1CEED030-30A4-AA2C-E087-EAAD277F4E06}"/>
          </ac:spMkLst>
        </pc:spChg>
        <pc:spChg chg="add del mod">
          <ac:chgData name="Maider Ortega Martín" userId="7df6f08e-6d69-488e-8e96-98667a176c71" providerId="ADAL" clId="{F81DA228-2CC8-494D-A181-BA9FE33EDC41}" dt="2025-03-25T15:04:22.237" v="809" actId="700"/>
          <ac:spMkLst>
            <pc:docMk/>
            <pc:sldMk cId="3166888665" sldId="6209"/>
            <ac:spMk id="10" creationId="{0282A039-2498-C748-1C2F-1AFD7502DB07}"/>
          </ac:spMkLst>
        </pc:spChg>
        <pc:spChg chg="add del mod">
          <ac:chgData name="Maider Ortega Martín" userId="7df6f08e-6d69-488e-8e96-98667a176c71" providerId="ADAL" clId="{F81DA228-2CC8-494D-A181-BA9FE33EDC41}" dt="2025-03-25T15:04:22.237" v="809" actId="700"/>
          <ac:spMkLst>
            <pc:docMk/>
            <pc:sldMk cId="3166888665" sldId="6209"/>
            <ac:spMk id="11" creationId="{3BC14755-0BDC-0BA6-A895-660F0BBDBF8B}"/>
          </ac:spMkLst>
        </pc:spChg>
        <pc:spChg chg="add del mod">
          <ac:chgData name="Maider Ortega Martín" userId="7df6f08e-6d69-488e-8e96-98667a176c71" providerId="ADAL" clId="{F81DA228-2CC8-494D-A181-BA9FE33EDC41}" dt="2025-03-25T15:06:39.104" v="812" actId="700"/>
          <ac:spMkLst>
            <pc:docMk/>
            <pc:sldMk cId="3166888665" sldId="6209"/>
            <ac:spMk id="12" creationId="{9A005F08-C369-DBD0-9A55-36AD3F7D5245}"/>
          </ac:spMkLst>
        </pc:spChg>
        <pc:spChg chg="add del mod">
          <ac:chgData name="Maider Ortega Martín" userId="7df6f08e-6d69-488e-8e96-98667a176c71" providerId="ADAL" clId="{F81DA228-2CC8-494D-A181-BA9FE33EDC41}" dt="2025-03-25T15:06:39.104" v="812" actId="700"/>
          <ac:spMkLst>
            <pc:docMk/>
            <pc:sldMk cId="3166888665" sldId="6209"/>
            <ac:spMk id="13" creationId="{AC9D3368-E287-DBF9-3E36-91FEA39428E5}"/>
          </ac:spMkLst>
        </pc:spChg>
        <pc:spChg chg="add del mod">
          <ac:chgData name="Maider Ortega Martín" userId="7df6f08e-6d69-488e-8e96-98667a176c71" providerId="ADAL" clId="{F81DA228-2CC8-494D-A181-BA9FE33EDC41}" dt="2025-03-25T15:06:39.104" v="812" actId="700"/>
          <ac:spMkLst>
            <pc:docMk/>
            <pc:sldMk cId="3166888665" sldId="6209"/>
            <ac:spMk id="14" creationId="{DC9B11E3-1C63-8524-203E-2C9147BF64C1}"/>
          </ac:spMkLst>
        </pc:spChg>
        <pc:spChg chg="add mod">
          <ac:chgData name="Maider Ortega Martín" userId="7df6f08e-6d69-488e-8e96-98667a176c71" providerId="ADAL" clId="{F81DA228-2CC8-494D-A181-BA9FE33EDC41}" dt="2025-03-25T15:11:11.587" v="831" actId="1076"/>
          <ac:spMkLst>
            <pc:docMk/>
            <pc:sldMk cId="3166888665" sldId="6209"/>
            <ac:spMk id="15" creationId="{B5B0D678-B541-6FA7-8893-FF768E71681F}"/>
          </ac:spMkLst>
        </pc:spChg>
        <pc:spChg chg="add mod">
          <ac:chgData name="Maider Ortega Martín" userId="7df6f08e-6d69-488e-8e96-98667a176c71" providerId="ADAL" clId="{F81DA228-2CC8-494D-A181-BA9FE33EDC41}" dt="2025-03-25T15:06:48.918" v="813"/>
          <ac:spMkLst>
            <pc:docMk/>
            <pc:sldMk cId="3166888665" sldId="6209"/>
            <ac:spMk id="16" creationId="{CB6C5336-7E76-A46E-FD4D-A69D0345A656}"/>
          </ac:spMkLst>
        </pc:spChg>
        <pc:spChg chg="add mod">
          <ac:chgData name="Maider Ortega Martín" userId="7df6f08e-6d69-488e-8e96-98667a176c71" providerId="ADAL" clId="{F81DA228-2CC8-494D-A181-BA9FE33EDC41}" dt="2025-03-25T15:10:58.822" v="830" actId="1076"/>
          <ac:spMkLst>
            <pc:docMk/>
            <pc:sldMk cId="3166888665" sldId="6209"/>
            <ac:spMk id="19" creationId="{9F166AED-4DD4-0A1A-E0FF-2F3045984B74}"/>
          </ac:spMkLst>
        </pc:spChg>
        <pc:picChg chg="add mod">
          <ac:chgData name="Maider Ortega Martín" userId="7df6f08e-6d69-488e-8e96-98667a176c71" providerId="ADAL" clId="{F81DA228-2CC8-494D-A181-BA9FE33EDC41}" dt="2025-03-25T15:06:48.918" v="813"/>
          <ac:picMkLst>
            <pc:docMk/>
            <pc:sldMk cId="3166888665" sldId="6209"/>
            <ac:picMk id="17" creationId="{07375627-71D1-A6E9-DD6A-974A54D16AA7}"/>
          </ac:picMkLst>
        </pc:picChg>
        <pc:picChg chg="add mod">
          <ac:chgData name="Maider Ortega Martín" userId="7df6f08e-6d69-488e-8e96-98667a176c71" providerId="ADAL" clId="{F81DA228-2CC8-494D-A181-BA9FE33EDC41}" dt="2025-03-25T15:11:33.293" v="834" actId="1076"/>
          <ac:picMkLst>
            <pc:docMk/>
            <pc:sldMk cId="3166888665" sldId="6209"/>
            <ac:picMk id="21" creationId="{CC8169B8-E726-67EA-37EE-87D494C70679}"/>
          </ac:picMkLst>
        </pc:picChg>
        <pc:picChg chg="add mod">
          <ac:chgData name="Maider Ortega Martín" userId="7df6f08e-6d69-488e-8e96-98667a176c71" providerId="ADAL" clId="{F81DA228-2CC8-494D-A181-BA9FE33EDC41}" dt="2025-03-25T15:51:36.502" v="1056" actId="1076"/>
          <ac:picMkLst>
            <pc:docMk/>
            <pc:sldMk cId="3166888665" sldId="6209"/>
            <ac:picMk id="23" creationId="{4C8D95FE-E29B-6B90-FF5B-84EBF9ADFB44}"/>
          </ac:picMkLst>
        </pc:picChg>
      </pc:sldChg>
      <pc:sldChg chg="new del">
        <pc:chgData name="Maider Ortega Martín" userId="7df6f08e-6d69-488e-8e96-98667a176c71" providerId="ADAL" clId="{F81DA228-2CC8-494D-A181-BA9FE33EDC41}" dt="2025-03-25T15:03:19.813" v="790" actId="680"/>
        <pc:sldMkLst>
          <pc:docMk/>
          <pc:sldMk cId="3784134132" sldId="6209"/>
        </pc:sldMkLst>
      </pc:sldChg>
      <pc:sldChg chg="addSp delSp modSp new mod">
        <pc:chgData name="Maider Ortega Martín" userId="7df6f08e-6d69-488e-8e96-98667a176c71" providerId="ADAL" clId="{F81DA228-2CC8-494D-A181-BA9FE33EDC41}" dt="2025-03-26T11:29:07.310" v="2389" actId="1440"/>
        <pc:sldMkLst>
          <pc:docMk/>
          <pc:sldMk cId="4213572167" sldId="6210"/>
        </pc:sldMkLst>
        <pc:spChg chg="del">
          <ac:chgData name="Maider Ortega Martín" userId="7df6f08e-6d69-488e-8e96-98667a176c71" providerId="ADAL" clId="{F81DA228-2CC8-494D-A181-BA9FE33EDC41}" dt="2025-03-26T11:16:12.075" v="2216" actId="478"/>
          <ac:spMkLst>
            <pc:docMk/>
            <pc:sldMk cId="4213572167" sldId="6210"/>
            <ac:spMk id="2" creationId="{CCFC64F0-16E2-9F21-5BC4-28EF56615BA2}"/>
          </ac:spMkLst>
        </pc:spChg>
        <pc:spChg chg="add del">
          <ac:chgData name="Maider Ortega Martín" userId="7df6f08e-6d69-488e-8e96-98667a176c71" providerId="ADAL" clId="{F81DA228-2CC8-494D-A181-BA9FE33EDC41}" dt="2025-03-26T11:19:06.387" v="2339" actId="478"/>
          <ac:spMkLst>
            <pc:docMk/>
            <pc:sldMk cId="4213572167" sldId="6210"/>
            <ac:spMk id="3" creationId="{03985C33-A15E-6439-771F-2C7D4B85BE0D}"/>
          </ac:spMkLst>
        </pc:spChg>
        <pc:spChg chg="add del mod">
          <ac:chgData name="Maider Ortega Martín" userId="7df6f08e-6d69-488e-8e96-98667a176c71" providerId="ADAL" clId="{F81DA228-2CC8-494D-A181-BA9FE33EDC41}" dt="2025-03-26T11:19:08.651" v="2340" actId="478"/>
          <ac:spMkLst>
            <pc:docMk/>
            <pc:sldMk cId="4213572167" sldId="6210"/>
            <ac:spMk id="4" creationId="{CF3A9710-48EA-EF98-2882-247505FDBAF3}"/>
          </ac:spMkLst>
        </pc:spChg>
        <pc:spChg chg="add del mod">
          <ac:chgData name="Maider Ortega Martín" userId="7df6f08e-6d69-488e-8e96-98667a176c71" providerId="ADAL" clId="{F81DA228-2CC8-494D-A181-BA9FE33EDC41}" dt="2025-03-26T11:28:08.474" v="2386" actId="14100"/>
          <ac:spMkLst>
            <pc:docMk/>
            <pc:sldMk cId="4213572167" sldId="6210"/>
            <ac:spMk id="5" creationId="{F2A64686-539D-3175-89C0-480A5C6610D5}"/>
          </ac:spMkLst>
        </pc:spChg>
        <pc:spChg chg="add del mod">
          <ac:chgData name="Maider Ortega Martín" userId="7df6f08e-6d69-488e-8e96-98667a176c71" providerId="ADAL" clId="{F81DA228-2CC8-494D-A181-BA9FE33EDC41}" dt="2025-03-26T11:19:05.060" v="2338" actId="478"/>
          <ac:spMkLst>
            <pc:docMk/>
            <pc:sldMk cId="4213572167" sldId="6210"/>
            <ac:spMk id="6" creationId="{C13FE0A8-66F7-F884-0912-03DE8FEFA37A}"/>
          </ac:spMkLst>
        </pc:spChg>
        <pc:spChg chg="add del mod">
          <ac:chgData name="Maider Ortega Martín" userId="7df6f08e-6d69-488e-8e96-98667a176c71" providerId="ADAL" clId="{F81DA228-2CC8-494D-A181-BA9FE33EDC41}" dt="2025-03-26T11:18:32.607" v="2289" actId="478"/>
          <ac:spMkLst>
            <pc:docMk/>
            <pc:sldMk cId="4213572167" sldId="6210"/>
            <ac:spMk id="8" creationId="{7E2A27F6-F183-CF76-E320-FF94FC87D4BD}"/>
          </ac:spMkLst>
        </pc:spChg>
        <pc:spChg chg="add mod">
          <ac:chgData name="Maider Ortega Martín" userId="7df6f08e-6d69-488e-8e96-98667a176c71" providerId="ADAL" clId="{F81DA228-2CC8-494D-A181-BA9FE33EDC41}" dt="2025-03-26T11:20:22.671" v="2354"/>
          <ac:spMkLst>
            <pc:docMk/>
            <pc:sldMk cId="4213572167" sldId="6210"/>
            <ac:spMk id="9" creationId="{2F6635B2-1B5C-E600-DE43-10309C650F0E}"/>
          </ac:spMkLst>
        </pc:spChg>
        <pc:spChg chg="add mod">
          <ac:chgData name="Maider Ortega Martín" userId="7df6f08e-6d69-488e-8e96-98667a176c71" providerId="ADAL" clId="{F81DA228-2CC8-494D-A181-BA9FE33EDC41}" dt="2025-03-26T11:22:34.078" v="2367"/>
          <ac:spMkLst>
            <pc:docMk/>
            <pc:sldMk cId="4213572167" sldId="6210"/>
            <ac:spMk id="12" creationId="{0BD1E8A8-11A1-FCCD-69C8-7CA85B355E31}"/>
          </ac:spMkLst>
        </pc:spChg>
        <pc:spChg chg="add mod">
          <ac:chgData name="Maider Ortega Martín" userId="7df6f08e-6d69-488e-8e96-98667a176c71" providerId="ADAL" clId="{F81DA228-2CC8-494D-A181-BA9FE33EDC41}" dt="2025-03-26T11:22:34.078" v="2367"/>
          <ac:spMkLst>
            <pc:docMk/>
            <pc:sldMk cId="4213572167" sldId="6210"/>
            <ac:spMk id="13" creationId="{F5965632-8C17-7714-89DE-DEE44CF8AD69}"/>
          </ac:spMkLst>
        </pc:spChg>
        <pc:spChg chg="add mod">
          <ac:chgData name="Maider Ortega Martín" userId="7df6f08e-6d69-488e-8e96-98667a176c71" providerId="ADAL" clId="{F81DA228-2CC8-494D-A181-BA9FE33EDC41}" dt="2025-03-26T11:22:34.078" v="2367"/>
          <ac:spMkLst>
            <pc:docMk/>
            <pc:sldMk cId="4213572167" sldId="6210"/>
            <ac:spMk id="15" creationId="{233FD71F-227E-9FCE-8525-A30691B8173F}"/>
          </ac:spMkLst>
        </pc:spChg>
        <pc:spChg chg="add mod">
          <ac:chgData name="Maider Ortega Martín" userId="7df6f08e-6d69-488e-8e96-98667a176c71" providerId="ADAL" clId="{F81DA228-2CC8-494D-A181-BA9FE33EDC41}" dt="2025-03-26T11:22:34.078" v="2367"/>
          <ac:spMkLst>
            <pc:docMk/>
            <pc:sldMk cId="4213572167" sldId="6210"/>
            <ac:spMk id="16" creationId="{AAC6F85F-DFEC-B8D6-31F9-B6328CA01A4A}"/>
          </ac:spMkLst>
        </pc:spChg>
        <pc:picChg chg="add mod ord">
          <ac:chgData name="Maider Ortega Martín" userId="7df6f08e-6d69-488e-8e96-98667a176c71" providerId="ADAL" clId="{F81DA228-2CC8-494D-A181-BA9FE33EDC41}" dt="2025-03-26T11:22:39.895" v="2368" actId="167"/>
          <ac:picMkLst>
            <pc:docMk/>
            <pc:sldMk cId="4213572167" sldId="6210"/>
            <ac:picMk id="10" creationId="{15D9053C-F5CE-DD5A-B1C0-6BD0A508B670}"/>
          </ac:picMkLst>
        </pc:picChg>
        <pc:picChg chg="add mod">
          <ac:chgData name="Maider Ortega Martín" userId="7df6f08e-6d69-488e-8e96-98667a176c71" providerId="ADAL" clId="{F81DA228-2CC8-494D-A181-BA9FE33EDC41}" dt="2025-03-26T11:22:34.078" v="2367"/>
          <ac:picMkLst>
            <pc:docMk/>
            <pc:sldMk cId="4213572167" sldId="6210"/>
            <ac:picMk id="11" creationId="{689BDD66-DA85-16D3-96B4-FEE58E9CDA3D}"/>
          </ac:picMkLst>
        </pc:picChg>
        <pc:picChg chg="add mod">
          <ac:chgData name="Maider Ortega Martín" userId="7df6f08e-6d69-488e-8e96-98667a176c71" providerId="ADAL" clId="{F81DA228-2CC8-494D-A181-BA9FE33EDC41}" dt="2025-03-26T11:22:34.078" v="2367"/>
          <ac:picMkLst>
            <pc:docMk/>
            <pc:sldMk cId="4213572167" sldId="6210"/>
            <ac:picMk id="14" creationId="{485CAC04-5D01-3E0C-FEE6-FA299B19F190}"/>
          </ac:picMkLst>
        </pc:picChg>
        <pc:picChg chg="add mod">
          <ac:chgData name="Maider Ortega Martín" userId="7df6f08e-6d69-488e-8e96-98667a176c71" providerId="ADAL" clId="{F81DA228-2CC8-494D-A181-BA9FE33EDC41}" dt="2025-03-26T11:29:07.310" v="2389" actId="1440"/>
          <ac:picMkLst>
            <pc:docMk/>
            <pc:sldMk cId="4213572167" sldId="6210"/>
            <ac:picMk id="18" creationId="{A6DE9C47-C4DC-096A-5BB2-E47B14B0181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20F29CE-7A4B-43E2-B065-A92F731BC4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00D531-004B-432A-9856-54584711E5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A6EED-98F7-45C9-A5F5-649329E2F227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F518BC-0A34-4FF4-8ADB-8D00DC5D7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F36EB4-18F9-4DD4-A00E-CA20A14B26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98569-39DD-46FE-989F-E377521D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42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D6150-C8F5-4AD1-9A11-9D7B265C4086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83D33-1187-40EE-811E-F7381B7E85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11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83D33-1187-40EE-811E-F7381B7E853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86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kf-attest.es/" TargetMode="External"/><Relationship Id="rId4" Type="http://schemas.openxmlformats.org/officeDocument/2006/relationships/image" Target="../media/image2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interior, pequeño, ropa&#10;&#10;Descripción generada automáticamente">
            <a:extLst>
              <a:ext uri="{FF2B5EF4-FFF2-40B4-BE49-F238E27FC236}">
                <a16:creationId xmlns:a16="http://schemas.microsoft.com/office/drawing/2014/main" id="{7BD74624-245B-3870-D6EF-C5D26AF55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108" r="-1"/>
          <a:stretch/>
        </p:blipFill>
        <p:spPr>
          <a:xfrm>
            <a:off x="3512322" y="-5080"/>
            <a:ext cx="6472560" cy="5143500"/>
          </a:xfrm>
          <a:prstGeom prst="rect">
            <a:avLst/>
          </a:prstGeom>
        </p:spPr>
      </p:pic>
      <p:sp>
        <p:nvSpPr>
          <p:cNvPr id="10" name="Rectángulo 7"/>
          <p:cNvSpPr/>
          <p:nvPr userDrawn="1"/>
        </p:nvSpPr>
        <p:spPr>
          <a:xfrm>
            <a:off x="0" y="5080"/>
            <a:ext cx="5017147" cy="5153660"/>
          </a:xfrm>
          <a:custGeom>
            <a:avLst/>
            <a:gdLst>
              <a:gd name="connsiteX0" fmla="*/ 0 w 4003040"/>
              <a:gd name="connsiteY0" fmla="*/ 0 h 5143500"/>
              <a:gd name="connsiteX1" fmla="*/ 4003040 w 4003040"/>
              <a:gd name="connsiteY1" fmla="*/ 0 h 5143500"/>
              <a:gd name="connsiteX2" fmla="*/ 4003040 w 4003040"/>
              <a:gd name="connsiteY2" fmla="*/ 5143500 h 5143500"/>
              <a:gd name="connsiteX3" fmla="*/ 0 w 4003040"/>
              <a:gd name="connsiteY3" fmla="*/ 5143500 h 5143500"/>
              <a:gd name="connsiteX4" fmla="*/ 0 w 4003040"/>
              <a:gd name="connsiteY4" fmla="*/ 0 h 5143500"/>
              <a:gd name="connsiteX0" fmla="*/ 0 w 4003040"/>
              <a:gd name="connsiteY0" fmla="*/ 0 h 5153660"/>
              <a:gd name="connsiteX1" fmla="*/ 4003040 w 4003040"/>
              <a:gd name="connsiteY1" fmla="*/ 0 h 5153660"/>
              <a:gd name="connsiteX2" fmla="*/ 2976880 w 4003040"/>
              <a:gd name="connsiteY2" fmla="*/ 5153660 h 5153660"/>
              <a:gd name="connsiteX3" fmla="*/ 0 w 4003040"/>
              <a:gd name="connsiteY3" fmla="*/ 5143500 h 5153660"/>
              <a:gd name="connsiteX4" fmla="*/ 0 w 4003040"/>
              <a:gd name="connsiteY4" fmla="*/ 0 h 51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040" h="5153660">
                <a:moveTo>
                  <a:pt x="0" y="0"/>
                </a:moveTo>
                <a:lnTo>
                  <a:pt x="4003040" y="0"/>
                </a:lnTo>
                <a:lnTo>
                  <a:pt x="2976880" y="515366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4003040" cy="5153660"/>
          </a:xfrm>
          <a:custGeom>
            <a:avLst/>
            <a:gdLst>
              <a:gd name="connsiteX0" fmla="*/ 0 w 4003040"/>
              <a:gd name="connsiteY0" fmla="*/ 0 h 5143500"/>
              <a:gd name="connsiteX1" fmla="*/ 4003040 w 4003040"/>
              <a:gd name="connsiteY1" fmla="*/ 0 h 5143500"/>
              <a:gd name="connsiteX2" fmla="*/ 4003040 w 4003040"/>
              <a:gd name="connsiteY2" fmla="*/ 5143500 h 5143500"/>
              <a:gd name="connsiteX3" fmla="*/ 0 w 4003040"/>
              <a:gd name="connsiteY3" fmla="*/ 5143500 h 5143500"/>
              <a:gd name="connsiteX4" fmla="*/ 0 w 4003040"/>
              <a:gd name="connsiteY4" fmla="*/ 0 h 5143500"/>
              <a:gd name="connsiteX0" fmla="*/ 0 w 4003040"/>
              <a:gd name="connsiteY0" fmla="*/ 0 h 5153660"/>
              <a:gd name="connsiteX1" fmla="*/ 4003040 w 4003040"/>
              <a:gd name="connsiteY1" fmla="*/ 0 h 5153660"/>
              <a:gd name="connsiteX2" fmla="*/ 2976880 w 4003040"/>
              <a:gd name="connsiteY2" fmla="*/ 5153660 h 5153660"/>
              <a:gd name="connsiteX3" fmla="*/ 0 w 4003040"/>
              <a:gd name="connsiteY3" fmla="*/ 5143500 h 5153660"/>
              <a:gd name="connsiteX4" fmla="*/ 0 w 4003040"/>
              <a:gd name="connsiteY4" fmla="*/ 0 h 51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040" h="5153660">
                <a:moveTo>
                  <a:pt x="0" y="0"/>
                </a:moveTo>
                <a:lnTo>
                  <a:pt x="4003040" y="0"/>
                </a:lnTo>
                <a:lnTo>
                  <a:pt x="2976880" y="515366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8B88960B-A614-7F96-C260-4162DE7E64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825" y="4321098"/>
            <a:ext cx="1252640" cy="53612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FA84C2B-EE5D-CA5E-2048-C5116778CB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1630" y="1833119"/>
            <a:ext cx="3061119" cy="61585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 noProof="0"/>
              <a:t>Subtítulo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087E54-6808-4C97-AF72-F31176EEE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158" y="535004"/>
            <a:ext cx="2398101" cy="101833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6000" dirty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>
              <a:lnSpc>
                <a:spcPts val="10500"/>
              </a:lnSpc>
            </a:pPr>
            <a:r>
              <a:rPr lang="es-ES" noProof="0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23514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4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2" y="185670"/>
            <a:ext cx="1067663" cy="344640"/>
          </a:xfrm>
          <a:prstGeom prst="rect">
            <a:avLst/>
          </a:prstGeom>
        </p:spPr>
      </p:pic>
      <p:sp>
        <p:nvSpPr>
          <p:cNvPr id="7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441960" y="2037080"/>
            <a:ext cx="6314440" cy="5181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sección</a:t>
            </a:r>
            <a:endParaRPr lang="es-ES"/>
          </a:p>
        </p:txBody>
      </p:sp>
      <p:sp>
        <p:nvSpPr>
          <p:cNvPr id="8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441960" y="2702560"/>
            <a:ext cx="6314440" cy="274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subtítulo</a:t>
            </a:r>
            <a:endParaRPr lang="es-ES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41960" y="1838960"/>
            <a:ext cx="631444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8584401" y="4848927"/>
            <a:ext cx="364202" cy="20005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260E2A6B-A809-4840-BF14-8648BC0BDF87}" type="slidenum">
              <a:rPr lang="id-ID" sz="700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‹Nº›</a:t>
            </a:fld>
            <a:endParaRPr lang="id-ID" sz="1200" b="1" i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8640503" y="4822955"/>
            <a:ext cx="251998" cy="25199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8"/>
          <p:cNvSpPr txBox="1"/>
          <p:nvPr userDrawn="1"/>
        </p:nvSpPr>
        <p:spPr>
          <a:xfrm>
            <a:off x="142043" y="4810464"/>
            <a:ext cx="2238715" cy="261592"/>
          </a:xfrm>
          <a:prstGeom prst="rect">
            <a:avLst/>
          </a:prstGeom>
          <a:noFill/>
        </p:spPr>
        <p:txBody>
          <a:bodyPr wrap="square" lIns="137141" tIns="68571" rIns="137141" bIns="68571" rtlCol="0">
            <a:spAutoFit/>
          </a:bodyPr>
          <a:lstStyle/>
          <a:p>
            <a:pPr algn="l"/>
            <a:r>
              <a:rPr lang="id-ID" sz="800" b="1" i="0">
                <a:solidFill>
                  <a:srgbClr val="FFFFFF"/>
                </a:solidFill>
                <a:latin typeface="Lato Bold" charset="0"/>
                <a:cs typeface="Lato Bold" charset="0"/>
              </a:rPr>
              <a:t>www.pkf-attest.es</a:t>
            </a:r>
            <a:endParaRPr lang="id-ID" sz="1200" b="1" i="0">
              <a:solidFill>
                <a:srgbClr val="FFFFFF"/>
              </a:solidFill>
              <a:latin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3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ortada-dif-pat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2" y="185670"/>
            <a:ext cx="1067663" cy="344640"/>
          </a:xfrm>
          <a:prstGeom prst="rect">
            <a:avLst/>
          </a:prstGeom>
        </p:spPr>
      </p:pic>
      <p:sp>
        <p:nvSpPr>
          <p:cNvPr id="7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441960" y="2037080"/>
            <a:ext cx="6314440" cy="5181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sección</a:t>
            </a:r>
            <a:endParaRPr lang="es-ES"/>
          </a:p>
        </p:txBody>
      </p:sp>
      <p:sp>
        <p:nvSpPr>
          <p:cNvPr id="8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441960" y="2702560"/>
            <a:ext cx="6314440" cy="274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subtítulo</a:t>
            </a:r>
            <a:endParaRPr lang="es-ES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41960" y="1838960"/>
            <a:ext cx="631444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8584401" y="4848927"/>
            <a:ext cx="364202" cy="20005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260E2A6B-A809-4840-BF14-8648BC0BDF87}" type="slidenum">
              <a:rPr lang="id-ID" sz="700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‹Nº›</a:t>
            </a:fld>
            <a:endParaRPr lang="id-ID" sz="1200" b="1" i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8640503" y="4822955"/>
            <a:ext cx="251998" cy="25199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8"/>
          <p:cNvSpPr txBox="1"/>
          <p:nvPr userDrawn="1"/>
        </p:nvSpPr>
        <p:spPr>
          <a:xfrm>
            <a:off x="142043" y="4810464"/>
            <a:ext cx="2238715" cy="261592"/>
          </a:xfrm>
          <a:prstGeom prst="rect">
            <a:avLst/>
          </a:prstGeom>
          <a:noFill/>
        </p:spPr>
        <p:txBody>
          <a:bodyPr wrap="square" lIns="137141" tIns="68571" rIns="137141" bIns="68571" rtlCol="0">
            <a:spAutoFit/>
          </a:bodyPr>
          <a:lstStyle/>
          <a:p>
            <a:pPr algn="l"/>
            <a:r>
              <a:rPr lang="id-ID" sz="800" b="1" i="0">
                <a:solidFill>
                  <a:srgbClr val="FFFFFF"/>
                </a:solidFill>
                <a:latin typeface="Lato Bold" charset="0"/>
                <a:cs typeface="Lato Bold" charset="0"/>
              </a:rPr>
              <a:t>www.pkf-attest.es</a:t>
            </a:r>
            <a:endParaRPr lang="id-ID" sz="1200" b="1" i="0">
              <a:solidFill>
                <a:srgbClr val="FFFFFF"/>
              </a:solidFill>
              <a:latin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5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34F6E-F00F-45BF-ABE2-E7C5FA309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80"/>
            <a:ext cx="2286000" cy="3929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B48F62-DA72-447E-A502-498288904F30}"/>
              </a:ext>
            </a:extLst>
          </p:cNvPr>
          <p:cNvSpPr/>
          <p:nvPr/>
        </p:nvSpPr>
        <p:spPr>
          <a:xfrm>
            <a:off x="2343150" y="653580"/>
            <a:ext cx="6572251" cy="3929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F5115-DFE7-4942-A899-2F1422B7F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2" y="2253462"/>
            <a:ext cx="2021681" cy="8540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2A89B4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5143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rgbClr val="2A89B4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Clr>
                <a:srgbClr val="2A89B4"/>
              </a:buClr>
              <a:buFont typeface="Arial" panose="020B0604020202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B56CAD8-7D3F-41FA-99D7-A4512BC3C2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4347" y="879288"/>
            <a:ext cx="5846723" cy="348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57175" indent="-257175">
              <a:buClr>
                <a:srgbClr val="00B5E2"/>
              </a:buClr>
              <a:buFont typeface="Arial" panose="020B0604020202020204" pitchFamily="34" charset="0"/>
              <a:buChar char="•"/>
              <a:defRPr sz="1800">
                <a:solidFill>
                  <a:srgbClr val="191919"/>
                </a:solidFill>
              </a:defRPr>
            </a:lvl1pPr>
            <a:lvl2pPr marL="514350" indent="-171450">
              <a:buClr>
                <a:srgbClr val="00B5E2"/>
              </a:buClr>
              <a:buFont typeface="Arial" panose="020B0604020202020204" pitchFamily="34" charset="0"/>
              <a:buChar char="‒"/>
              <a:defRPr sz="1500">
                <a:solidFill>
                  <a:srgbClr val="191919"/>
                </a:solidFill>
              </a:defRPr>
            </a:lvl2pPr>
            <a:lvl3pPr marL="857250" indent="-171450">
              <a:buClr>
                <a:srgbClr val="00B5E2"/>
              </a:buClr>
              <a:buFont typeface="Arial" panose="020B0604020202020204" pitchFamily="34" charset="0"/>
              <a:buChar char="•"/>
              <a:defRPr sz="1350">
                <a:solidFill>
                  <a:srgbClr val="191919"/>
                </a:solidFill>
              </a:defRPr>
            </a:lvl3pPr>
            <a:lvl4pPr marL="1200150" indent="-171450">
              <a:buClr>
                <a:srgbClr val="00B5E2"/>
              </a:buClr>
              <a:buFont typeface="Arial" panose="020B0604020202020204" pitchFamily="34" charset="0"/>
              <a:buChar char="‒"/>
              <a:defRPr sz="1200">
                <a:solidFill>
                  <a:srgbClr val="191919"/>
                </a:solidFill>
              </a:defRPr>
            </a:lvl4pPr>
            <a:lvl5pPr marL="1543050" indent="-171450">
              <a:buClr>
                <a:srgbClr val="00B5E2"/>
              </a:buClr>
              <a:buFont typeface="Arial" panose="020B0604020202020204" pitchFamily="34" charset="0"/>
              <a:buChar char="»"/>
              <a:defRPr sz="1050"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CF359D17-5160-42D2-BA87-B0F6E06AD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47" y="185982"/>
            <a:ext cx="7306628" cy="361891"/>
          </a:xfrm>
          <a:prstGeom prst="rect">
            <a:avLst/>
          </a:prstGeom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sz="2100" b="1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6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7099C-5780-4025-99F2-914213F22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79"/>
            <a:ext cx="2286000" cy="39290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A3F8A6-16DE-4E19-A4F6-D20937D1CABB}"/>
              </a:ext>
            </a:extLst>
          </p:cNvPr>
          <p:cNvSpPr/>
          <p:nvPr/>
        </p:nvSpPr>
        <p:spPr>
          <a:xfrm>
            <a:off x="2343150" y="653580"/>
            <a:ext cx="6572251" cy="3929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F5115-DFE7-4942-A899-2F1422B7F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2" y="2253462"/>
            <a:ext cx="2021681" cy="8540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2A89B4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5143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rgbClr val="2A89B4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Clr>
                <a:srgbClr val="2A89B4"/>
              </a:buClr>
              <a:buFont typeface="Arial" panose="020B0604020202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9F36F7C-B7F5-48B3-B6E7-928925C8E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4347" y="879288"/>
            <a:ext cx="5846723" cy="348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57175" indent="-257175">
              <a:buClr>
                <a:srgbClr val="97999B"/>
              </a:buClr>
              <a:buFont typeface="Arial" panose="020B0604020202020204" pitchFamily="34" charset="0"/>
              <a:buChar char="•"/>
              <a:defRPr sz="1800">
                <a:solidFill>
                  <a:srgbClr val="191919"/>
                </a:solidFill>
              </a:defRPr>
            </a:lvl1pPr>
            <a:lvl2pPr marL="514350" indent="-171450">
              <a:buClr>
                <a:srgbClr val="97999B"/>
              </a:buClr>
              <a:buFont typeface="Arial" panose="020B0604020202020204" pitchFamily="34" charset="0"/>
              <a:buChar char="‒"/>
              <a:defRPr sz="1500">
                <a:solidFill>
                  <a:srgbClr val="191919"/>
                </a:solidFill>
              </a:defRPr>
            </a:lvl2pPr>
            <a:lvl3pPr marL="857250" indent="-171450">
              <a:buClr>
                <a:srgbClr val="97999B"/>
              </a:buClr>
              <a:buFont typeface="Arial" panose="020B0604020202020204" pitchFamily="34" charset="0"/>
              <a:buChar char="•"/>
              <a:defRPr sz="1350">
                <a:solidFill>
                  <a:srgbClr val="191919"/>
                </a:solidFill>
              </a:defRPr>
            </a:lvl3pPr>
            <a:lvl4pPr marL="1200150" indent="-171450">
              <a:buClr>
                <a:srgbClr val="97999B"/>
              </a:buClr>
              <a:buFont typeface="Arial" panose="020B0604020202020204" pitchFamily="34" charset="0"/>
              <a:buChar char="‒"/>
              <a:defRPr sz="1200">
                <a:solidFill>
                  <a:srgbClr val="191919"/>
                </a:solidFill>
              </a:defRPr>
            </a:lvl4pPr>
            <a:lvl5pPr marL="1543050" indent="-171450">
              <a:buClr>
                <a:srgbClr val="97999B"/>
              </a:buClr>
              <a:buFont typeface="Arial" panose="020B0604020202020204" pitchFamily="34" charset="0"/>
              <a:buChar char="»"/>
              <a:defRPr sz="1050"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44DFD8-DA04-42DE-B1FE-7E0526098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47" y="185982"/>
            <a:ext cx="7306628" cy="361891"/>
          </a:xfrm>
          <a:prstGeom prst="rect">
            <a:avLst/>
          </a:prstGeom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sz="2100" b="1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6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841BB-8FE7-4A4C-8787-8562C7F6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78"/>
            <a:ext cx="2286000" cy="3929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F6EF60-5FA4-48EF-9592-99A6B9BD1FF3}"/>
              </a:ext>
            </a:extLst>
          </p:cNvPr>
          <p:cNvSpPr/>
          <p:nvPr/>
        </p:nvSpPr>
        <p:spPr>
          <a:xfrm>
            <a:off x="2343150" y="653580"/>
            <a:ext cx="6572251" cy="3929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F5115-DFE7-4942-A899-2F1422B7F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2" y="2253462"/>
            <a:ext cx="2021681" cy="8540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2A89B4"/>
              </a:buClr>
              <a:buFont typeface="Arial" panose="020B0604020202020204" pitchFamily="34" charset="0"/>
              <a:buNone/>
              <a:defRPr sz="2400">
                <a:solidFill>
                  <a:srgbClr val="191919"/>
                </a:solidFill>
                <a:latin typeface="+mn-lt"/>
              </a:defRPr>
            </a:lvl1pPr>
            <a:lvl2pPr marL="5143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rgbClr val="2A89B4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Clr>
                <a:srgbClr val="2A89B4"/>
              </a:buClr>
              <a:buFont typeface="Arial" panose="020B0604020202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B8CC842E-F041-43E8-A366-2E709F4B5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47" y="185982"/>
            <a:ext cx="7306628" cy="361891"/>
          </a:xfrm>
          <a:prstGeom prst="rect">
            <a:avLst/>
          </a:prstGeom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sz="2100" b="1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DD6E979-FC45-46A8-A4DD-415D112D5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4348" y="876834"/>
            <a:ext cx="5846723" cy="348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57175" indent="-257175">
              <a:buClr>
                <a:srgbClr val="FFC72C"/>
              </a:buClr>
              <a:buFont typeface="Arial" panose="020B0604020202020204" pitchFamily="34" charset="0"/>
              <a:buChar char="•"/>
              <a:defRPr sz="1800">
                <a:solidFill>
                  <a:srgbClr val="191919"/>
                </a:solidFill>
              </a:defRPr>
            </a:lvl1pPr>
            <a:lvl2pPr marL="514350" indent="-171450">
              <a:buClr>
                <a:srgbClr val="FFC72C"/>
              </a:buClr>
              <a:buFont typeface="Arial" panose="020B0604020202020204" pitchFamily="34" charset="0"/>
              <a:buChar char="‒"/>
              <a:defRPr sz="1500">
                <a:solidFill>
                  <a:srgbClr val="191919"/>
                </a:solidFill>
              </a:defRPr>
            </a:lvl2pPr>
            <a:lvl3pPr marL="857250" indent="-171450">
              <a:buClr>
                <a:srgbClr val="FFC72C"/>
              </a:buClr>
              <a:buFont typeface="Arial" panose="020B0604020202020204" pitchFamily="34" charset="0"/>
              <a:buChar char="•"/>
              <a:defRPr sz="1350">
                <a:solidFill>
                  <a:srgbClr val="191919"/>
                </a:solidFill>
              </a:defRPr>
            </a:lvl3pPr>
            <a:lvl4pPr marL="1200150" indent="-171450">
              <a:buClr>
                <a:srgbClr val="FFC72C"/>
              </a:buClr>
              <a:buFont typeface="Arial" panose="020B0604020202020204" pitchFamily="34" charset="0"/>
              <a:buChar char="‒"/>
              <a:defRPr sz="1200">
                <a:solidFill>
                  <a:srgbClr val="191919"/>
                </a:solidFill>
              </a:defRPr>
            </a:lvl4pPr>
            <a:lvl5pPr marL="1543050" indent="-171450">
              <a:buClr>
                <a:srgbClr val="FFC72C"/>
              </a:buClr>
              <a:buFont typeface="Arial" panose="020B0604020202020204" pitchFamily="34" charset="0"/>
              <a:buChar char="»"/>
              <a:defRPr sz="1050"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0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38045-43F7-4ACA-BAAE-622FA291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80"/>
            <a:ext cx="2286000" cy="3929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8875B4-3A4A-4A0D-9306-831745A4C9F2}"/>
              </a:ext>
            </a:extLst>
          </p:cNvPr>
          <p:cNvSpPr/>
          <p:nvPr/>
        </p:nvSpPr>
        <p:spPr>
          <a:xfrm>
            <a:off x="2343150" y="653580"/>
            <a:ext cx="6572251" cy="3929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F5115-DFE7-4942-A899-2F1422B7F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2" y="2253462"/>
            <a:ext cx="2021681" cy="8540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2A89B4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5143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rgbClr val="2A89B4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Clr>
                <a:srgbClr val="2A89B4"/>
              </a:buClr>
              <a:buFont typeface="Arial" panose="020B0604020202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1F061FD-6D67-4708-A122-BBC026E782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4348" y="879288"/>
            <a:ext cx="5846723" cy="348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57175" indent="-257175">
              <a:buClr>
                <a:srgbClr val="FE5000"/>
              </a:buClr>
              <a:buFont typeface="Arial" panose="020B0604020202020204" pitchFamily="34" charset="0"/>
              <a:buChar char="•"/>
              <a:defRPr sz="1800">
                <a:solidFill>
                  <a:srgbClr val="191919"/>
                </a:solidFill>
              </a:defRPr>
            </a:lvl1pPr>
            <a:lvl2pPr marL="514350" indent="-171450">
              <a:buClr>
                <a:srgbClr val="FE5000"/>
              </a:buClr>
              <a:buFont typeface="Arial" panose="020B0604020202020204" pitchFamily="34" charset="0"/>
              <a:buChar char="‒"/>
              <a:defRPr sz="1500">
                <a:solidFill>
                  <a:srgbClr val="191919"/>
                </a:solidFill>
              </a:defRPr>
            </a:lvl2pPr>
            <a:lvl3pPr marL="857250" indent="-171450">
              <a:buClr>
                <a:srgbClr val="FE5000"/>
              </a:buClr>
              <a:buFont typeface="Arial" panose="020B0604020202020204" pitchFamily="34" charset="0"/>
              <a:buChar char="•"/>
              <a:defRPr sz="1350">
                <a:solidFill>
                  <a:srgbClr val="191919"/>
                </a:solidFill>
              </a:defRPr>
            </a:lvl3pPr>
            <a:lvl4pPr marL="1200150" indent="-171450">
              <a:buClr>
                <a:srgbClr val="FE5000"/>
              </a:buClr>
              <a:buFont typeface="Arial" panose="020B0604020202020204" pitchFamily="34" charset="0"/>
              <a:buChar char="‒"/>
              <a:defRPr sz="1200">
                <a:solidFill>
                  <a:srgbClr val="191919"/>
                </a:solidFill>
              </a:defRPr>
            </a:lvl4pPr>
            <a:lvl5pPr marL="1543050" indent="-171450">
              <a:buClr>
                <a:srgbClr val="FE5000"/>
              </a:buClr>
              <a:buFont typeface="Arial" panose="020B0604020202020204" pitchFamily="34" charset="0"/>
              <a:buChar char="»"/>
              <a:defRPr sz="1050"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B8CC842E-F041-43E8-A366-2E709F4B5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47" y="185982"/>
            <a:ext cx="7306628" cy="361891"/>
          </a:xfrm>
          <a:prstGeom prst="rect">
            <a:avLst/>
          </a:prstGeom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sz="2100" b="1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1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6079A-EFC4-4D65-8FC3-A215568D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80"/>
            <a:ext cx="2286000" cy="3929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898F34-771E-4620-A3F3-A007674DE3DA}"/>
              </a:ext>
            </a:extLst>
          </p:cNvPr>
          <p:cNvSpPr/>
          <p:nvPr/>
        </p:nvSpPr>
        <p:spPr>
          <a:xfrm>
            <a:off x="2343150" y="653580"/>
            <a:ext cx="6572251" cy="3929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F5115-DFE7-4942-A899-2F1422B7F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2" y="2253462"/>
            <a:ext cx="2021681" cy="8540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2A89B4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5143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rgbClr val="2A89B4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Clr>
                <a:srgbClr val="2A89B4"/>
              </a:buClr>
              <a:buFont typeface="Arial" panose="020B0604020202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D7D9A7B-3F70-4174-8EAC-DF01C3F6F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4348" y="879288"/>
            <a:ext cx="5846723" cy="348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57175" indent="-257175">
              <a:buClr>
                <a:srgbClr val="C5299B"/>
              </a:buClr>
              <a:buFont typeface="Arial" panose="020B0604020202020204" pitchFamily="34" charset="0"/>
              <a:buChar char="•"/>
              <a:defRPr sz="1800">
                <a:solidFill>
                  <a:srgbClr val="191919"/>
                </a:solidFill>
              </a:defRPr>
            </a:lvl1pPr>
            <a:lvl2pPr marL="514350" indent="-171450">
              <a:buClr>
                <a:srgbClr val="C5299B"/>
              </a:buClr>
              <a:buFont typeface="Arial" panose="020B0604020202020204" pitchFamily="34" charset="0"/>
              <a:buChar char="‒"/>
              <a:defRPr sz="1500">
                <a:solidFill>
                  <a:srgbClr val="191919"/>
                </a:solidFill>
              </a:defRPr>
            </a:lvl2pPr>
            <a:lvl3pPr marL="857250" indent="-171450">
              <a:buClr>
                <a:srgbClr val="C5299B"/>
              </a:buClr>
              <a:buFont typeface="Arial" panose="020B0604020202020204" pitchFamily="34" charset="0"/>
              <a:buChar char="•"/>
              <a:defRPr sz="1350">
                <a:solidFill>
                  <a:srgbClr val="191919"/>
                </a:solidFill>
              </a:defRPr>
            </a:lvl3pPr>
            <a:lvl4pPr marL="1200150" indent="-171450">
              <a:buClr>
                <a:srgbClr val="C5299B"/>
              </a:buClr>
              <a:buFont typeface="Arial" panose="020B0604020202020204" pitchFamily="34" charset="0"/>
              <a:buChar char="‒"/>
              <a:defRPr sz="1200">
                <a:solidFill>
                  <a:srgbClr val="191919"/>
                </a:solidFill>
              </a:defRPr>
            </a:lvl4pPr>
            <a:lvl5pPr marL="1543050" indent="-171450">
              <a:buClr>
                <a:srgbClr val="C5299B"/>
              </a:buClr>
              <a:buFont typeface="Arial" panose="020B0604020202020204" pitchFamily="34" charset="0"/>
              <a:buChar char="»"/>
              <a:defRPr sz="1050"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3EDC0B73-C9D6-46CE-94B3-060DABBFD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47" y="185982"/>
            <a:ext cx="7306628" cy="361891"/>
          </a:xfrm>
          <a:prstGeom prst="rect">
            <a:avLst/>
          </a:prstGeom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sz="2100" b="1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9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95951-37F4-4F25-8A7D-900D2DFB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31"/>
            <a:ext cx="2286000" cy="39290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CD27CC-DEC7-4014-ACE1-0F18560E3FA9}"/>
              </a:ext>
            </a:extLst>
          </p:cNvPr>
          <p:cNvSpPr/>
          <p:nvPr/>
        </p:nvSpPr>
        <p:spPr>
          <a:xfrm>
            <a:off x="2343150" y="653580"/>
            <a:ext cx="6572251" cy="3929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F5115-DFE7-4942-A899-2F1422B7F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2" y="2253462"/>
            <a:ext cx="2021681" cy="8540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2A89B4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5143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rgbClr val="2A89B4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Clr>
                <a:srgbClr val="2A89B4"/>
              </a:buClr>
              <a:buFont typeface="Arial" panose="020B0604020202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3EDC0B73-C9D6-46CE-94B3-060DABBFD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47" y="185982"/>
            <a:ext cx="7306628" cy="361891"/>
          </a:xfrm>
          <a:prstGeom prst="rect">
            <a:avLst/>
          </a:prstGeom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sz="2100" b="1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8D99213-EF84-4571-9A3B-A36F0E0707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4348" y="879288"/>
            <a:ext cx="5846723" cy="348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57175" indent="-257175">
              <a:buClr>
                <a:srgbClr val="642667"/>
              </a:buClr>
              <a:buFont typeface="Arial" panose="020B0604020202020204" pitchFamily="34" charset="0"/>
              <a:buChar char="•"/>
              <a:defRPr sz="1800">
                <a:solidFill>
                  <a:srgbClr val="191919"/>
                </a:solidFill>
              </a:defRPr>
            </a:lvl1pPr>
            <a:lvl2pPr marL="514350" indent="-171450">
              <a:buClr>
                <a:srgbClr val="642667"/>
              </a:buClr>
              <a:buFont typeface="Arial" panose="020B0604020202020204" pitchFamily="34" charset="0"/>
              <a:buChar char="‒"/>
              <a:defRPr sz="1500">
                <a:solidFill>
                  <a:srgbClr val="191919"/>
                </a:solidFill>
              </a:defRPr>
            </a:lvl2pPr>
            <a:lvl3pPr marL="857250" indent="-171450">
              <a:buClr>
                <a:srgbClr val="642667"/>
              </a:buClr>
              <a:buFont typeface="Arial" panose="020B0604020202020204" pitchFamily="34" charset="0"/>
              <a:buChar char="•"/>
              <a:defRPr sz="1350">
                <a:solidFill>
                  <a:srgbClr val="191919"/>
                </a:solidFill>
              </a:defRPr>
            </a:lvl3pPr>
            <a:lvl4pPr marL="1200150" indent="-171450">
              <a:buClr>
                <a:srgbClr val="642667"/>
              </a:buClr>
              <a:buFont typeface="Arial" panose="020B0604020202020204" pitchFamily="34" charset="0"/>
              <a:buChar char="‒"/>
              <a:defRPr sz="1200">
                <a:solidFill>
                  <a:srgbClr val="191919"/>
                </a:solidFill>
              </a:defRPr>
            </a:lvl4pPr>
            <a:lvl5pPr marL="1543050" indent="-171450">
              <a:buClr>
                <a:srgbClr val="642667"/>
              </a:buClr>
              <a:buFont typeface="Arial" panose="020B0604020202020204" pitchFamily="34" charset="0"/>
              <a:buChar char="»"/>
              <a:defRPr sz="1050"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18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85473-AD69-42A6-9124-6F039DD67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80"/>
            <a:ext cx="2286000" cy="3929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AC4AEB-3406-4021-844E-3D21056D956D}"/>
              </a:ext>
            </a:extLst>
          </p:cNvPr>
          <p:cNvSpPr/>
          <p:nvPr/>
        </p:nvSpPr>
        <p:spPr>
          <a:xfrm>
            <a:off x="2343150" y="653580"/>
            <a:ext cx="6572251" cy="3929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F5115-DFE7-4942-A899-2F1422B7F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2" y="2253462"/>
            <a:ext cx="2021681" cy="8540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2A89B4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5143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rgbClr val="2A89B4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Clr>
                <a:srgbClr val="2A89B4"/>
              </a:buClr>
              <a:buFont typeface="Arial" panose="020B0604020202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7E9917D-4F09-450E-8281-BA36EE32E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4348" y="879288"/>
            <a:ext cx="5846723" cy="348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57175" indent="-257175">
              <a:buClr>
                <a:srgbClr val="78BE20"/>
              </a:buClr>
              <a:buFont typeface="Arial" panose="020B0604020202020204" pitchFamily="34" charset="0"/>
              <a:buChar char="•"/>
              <a:defRPr sz="1800">
                <a:solidFill>
                  <a:srgbClr val="191919"/>
                </a:solidFill>
              </a:defRPr>
            </a:lvl1pPr>
            <a:lvl2pPr marL="514350" indent="-171450">
              <a:buClr>
                <a:srgbClr val="78BE20"/>
              </a:buClr>
              <a:buFont typeface="Arial" panose="020B0604020202020204" pitchFamily="34" charset="0"/>
              <a:buChar char="‒"/>
              <a:defRPr sz="1500">
                <a:solidFill>
                  <a:srgbClr val="191919"/>
                </a:solidFill>
              </a:defRPr>
            </a:lvl2pPr>
            <a:lvl3pPr marL="857250" indent="-171450">
              <a:buClr>
                <a:srgbClr val="78BE20"/>
              </a:buClr>
              <a:buFont typeface="Arial" panose="020B0604020202020204" pitchFamily="34" charset="0"/>
              <a:buChar char="•"/>
              <a:defRPr sz="1350">
                <a:solidFill>
                  <a:srgbClr val="191919"/>
                </a:solidFill>
              </a:defRPr>
            </a:lvl3pPr>
            <a:lvl4pPr marL="1200150" indent="-171450">
              <a:buClr>
                <a:srgbClr val="78BE20"/>
              </a:buClr>
              <a:buFont typeface="Arial" panose="020B0604020202020204" pitchFamily="34" charset="0"/>
              <a:buChar char="‒"/>
              <a:defRPr sz="1200">
                <a:solidFill>
                  <a:srgbClr val="191919"/>
                </a:solidFill>
              </a:defRPr>
            </a:lvl4pPr>
            <a:lvl5pPr marL="1543050" indent="-171450">
              <a:buClr>
                <a:srgbClr val="78BE20"/>
              </a:buClr>
              <a:buFont typeface="Arial" panose="020B0604020202020204" pitchFamily="34" charset="0"/>
              <a:buChar char="»"/>
              <a:defRPr sz="1050"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4F1D82E1-BDA1-45FC-902E-8153C0070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47" y="185982"/>
            <a:ext cx="7306628" cy="361891"/>
          </a:xfrm>
          <a:prstGeom prst="rect">
            <a:avLst/>
          </a:prstGeom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sz="2100" b="1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2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BA00F-4A51-4FB4-BF77-D2A93839C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78"/>
            <a:ext cx="2286000" cy="3929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33B935-72BA-4A68-A083-6A1A9CBD7285}"/>
              </a:ext>
            </a:extLst>
          </p:cNvPr>
          <p:cNvSpPr/>
          <p:nvPr/>
        </p:nvSpPr>
        <p:spPr>
          <a:xfrm>
            <a:off x="2343150" y="653580"/>
            <a:ext cx="6572251" cy="3929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F5115-DFE7-4942-A899-2F1422B7F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2" y="2253462"/>
            <a:ext cx="2021681" cy="8540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2A89B4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5143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rgbClr val="2A89B4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buClr>
                <a:srgbClr val="2A89B4"/>
              </a:buClr>
              <a:buFont typeface="Arial" panose="020B0604020202020204" pitchFamily="34" charset="0"/>
              <a:buChar char="‒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Clr>
                <a:srgbClr val="2A89B4"/>
              </a:buClr>
              <a:buFont typeface="Arial" panose="020B0604020202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4F1D82E1-BDA1-45FC-902E-8153C0070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47" y="185982"/>
            <a:ext cx="7306628" cy="361891"/>
          </a:xfrm>
          <a:prstGeom prst="rect">
            <a:avLst/>
          </a:prstGeom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sz="2100" b="1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E7D35A1-4809-4473-8662-5A717CE8F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4348" y="879288"/>
            <a:ext cx="5846723" cy="348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57175" indent="-257175">
              <a:buClr>
                <a:srgbClr val="59621D"/>
              </a:buClr>
              <a:buFont typeface="Arial" panose="020B0604020202020204" pitchFamily="34" charset="0"/>
              <a:buChar char="•"/>
              <a:defRPr sz="1800">
                <a:solidFill>
                  <a:srgbClr val="191919"/>
                </a:solidFill>
              </a:defRPr>
            </a:lvl1pPr>
            <a:lvl2pPr marL="514350" indent="-171450">
              <a:buClr>
                <a:srgbClr val="59621D"/>
              </a:buClr>
              <a:buFont typeface="Arial" panose="020B0604020202020204" pitchFamily="34" charset="0"/>
              <a:buChar char="‒"/>
              <a:defRPr sz="1500">
                <a:solidFill>
                  <a:srgbClr val="191919"/>
                </a:solidFill>
              </a:defRPr>
            </a:lvl2pPr>
            <a:lvl3pPr marL="857250" indent="-171450">
              <a:buClr>
                <a:srgbClr val="59621D"/>
              </a:buClr>
              <a:buFont typeface="Arial" panose="020B0604020202020204" pitchFamily="34" charset="0"/>
              <a:buChar char="•"/>
              <a:defRPr sz="1350">
                <a:solidFill>
                  <a:srgbClr val="191919"/>
                </a:solidFill>
              </a:defRPr>
            </a:lvl3pPr>
            <a:lvl4pPr marL="1200150" indent="-171450">
              <a:buClr>
                <a:srgbClr val="59621D"/>
              </a:buClr>
              <a:buFont typeface="Arial" panose="020B0604020202020204" pitchFamily="34" charset="0"/>
              <a:buChar char="‒"/>
              <a:defRPr sz="1200">
                <a:solidFill>
                  <a:srgbClr val="191919"/>
                </a:solidFill>
              </a:defRPr>
            </a:lvl4pPr>
            <a:lvl5pPr marL="1543050" indent="-171450">
              <a:buClr>
                <a:srgbClr val="59621D"/>
              </a:buClr>
              <a:buFont typeface="Arial" panose="020B0604020202020204" pitchFamily="34" charset="0"/>
              <a:buChar char="»"/>
              <a:defRPr sz="1050"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7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44A85E-E5EF-421B-946D-87F9DC3A8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343" y="0"/>
            <a:ext cx="7030657" cy="5132451"/>
          </a:xfrm>
          <a:prstGeom prst="rect">
            <a:avLst/>
          </a:prstGeom>
        </p:spPr>
      </p:pic>
      <p:sp>
        <p:nvSpPr>
          <p:cNvPr id="10" name="Rectángulo 7"/>
          <p:cNvSpPr/>
          <p:nvPr userDrawn="1"/>
        </p:nvSpPr>
        <p:spPr>
          <a:xfrm>
            <a:off x="914400" y="0"/>
            <a:ext cx="4003040" cy="5153660"/>
          </a:xfrm>
          <a:custGeom>
            <a:avLst/>
            <a:gdLst>
              <a:gd name="connsiteX0" fmla="*/ 0 w 4003040"/>
              <a:gd name="connsiteY0" fmla="*/ 0 h 5143500"/>
              <a:gd name="connsiteX1" fmla="*/ 4003040 w 4003040"/>
              <a:gd name="connsiteY1" fmla="*/ 0 h 5143500"/>
              <a:gd name="connsiteX2" fmla="*/ 4003040 w 4003040"/>
              <a:gd name="connsiteY2" fmla="*/ 5143500 h 5143500"/>
              <a:gd name="connsiteX3" fmla="*/ 0 w 4003040"/>
              <a:gd name="connsiteY3" fmla="*/ 5143500 h 5143500"/>
              <a:gd name="connsiteX4" fmla="*/ 0 w 4003040"/>
              <a:gd name="connsiteY4" fmla="*/ 0 h 5143500"/>
              <a:gd name="connsiteX0" fmla="*/ 0 w 4003040"/>
              <a:gd name="connsiteY0" fmla="*/ 0 h 5153660"/>
              <a:gd name="connsiteX1" fmla="*/ 4003040 w 4003040"/>
              <a:gd name="connsiteY1" fmla="*/ 0 h 5153660"/>
              <a:gd name="connsiteX2" fmla="*/ 2976880 w 4003040"/>
              <a:gd name="connsiteY2" fmla="*/ 5153660 h 5153660"/>
              <a:gd name="connsiteX3" fmla="*/ 0 w 4003040"/>
              <a:gd name="connsiteY3" fmla="*/ 5143500 h 5153660"/>
              <a:gd name="connsiteX4" fmla="*/ 0 w 4003040"/>
              <a:gd name="connsiteY4" fmla="*/ 0 h 51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040" h="5153660">
                <a:moveTo>
                  <a:pt x="0" y="0"/>
                </a:moveTo>
                <a:lnTo>
                  <a:pt x="4003040" y="0"/>
                </a:lnTo>
                <a:lnTo>
                  <a:pt x="2976880" y="515366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7"/>
          <p:cNvSpPr/>
          <p:nvPr userDrawn="1"/>
        </p:nvSpPr>
        <p:spPr>
          <a:xfrm>
            <a:off x="436880" y="0"/>
            <a:ext cx="4003040" cy="5153660"/>
          </a:xfrm>
          <a:custGeom>
            <a:avLst/>
            <a:gdLst>
              <a:gd name="connsiteX0" fmla="*/ 0 w 4003040"/>
              <a:gd name="connsiteY0" fmla="*/ 0 h 5143500"/>
              <a:gd name="connsiteX1" fmla="*/ 4003040 w 4003040"/>
              <a:gd name="connsiteY1" fmla="*/ 0 h 5143500"/>
              <a:gd name="connsiteX2" fmla="*/ 4003040 w 4003040"/>
              <a:gd name="connsiteY2" fmla="*/ 5143500 h 5143500"/>
              <a:gd name="connsiteX3" fmla="*/ 0 w 4003040"/>
              <a:gd name="connsiteY3" fmla="*/ 5143500 h 5143500"/>
              <a:gd name="connsiteX4" fmla="*/ 0 w 4003040"/>
              <a:gd name="connsiteY4" fmla="*/ 0 h 5143500"/>
              <a:gd name="connsiteX0" fmla="*/ 0 w 4003040"/>
              <a:gd name="connsiteY0" fmla="*/ 0 h 5153660"/>
              <a:gd name="connsiteX1" fmla="*/ 4003040 w 4003040"/>
              <a:gd name="connsiteY1" fmla="*/ 0 h 5153660"/>
              <a:gd name="connsiteX2" fmla="*/ 2976880 w 4003040"/>
              <a:gd name="connsiteY2" fmla="*/ 5153660 h 5153660"/>
              <a:gd name="connsiteX3" fmla="*/ 0 w 4003040"/>
              <a:gd name="connsiteY3" fmla="*/ 5143500 h 5153660"/>
              <a:gd name="connsiteX4" fmla="*/ 0 w 4003040"/>
              <a:gd name="connsiteY4" fmla="*/ 0 h 51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040" h="5153660">
                <a:moveTo>
                  <a:pt x="0" y="0"/>
                </a:moveTo>
                <a:lnTo>
                  <a:pt x="4003040" y="0"/>
                </a:lnTo>
                <a:lnTo>
                  <a:pt x="2976880" y="515366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4003040" cy="5153660"/>
          </a:xfrm>
          <a:custGeom>
            <a:avLst/>
            <a:gdLst>
              <a:gd name="connsiteX0" fmla="*/ 0 w 4003040"/>
              <a:gd name="connsiteY0" fmla="*/ 0 h 5143500"/>
              <a:gd name="connsiteX1" fmla="*/ 4003040 w 4003040"/>
              <a:gd name="connsiteY1" fmla="*/ 0 h 5143500"/>
              <a:gd name="connsiteX2" fmla="*/ 4003040 w 4003040"/>
              <a:gd name="connsiteY2" fmla="*/ 5143500 h 5143500"/>
              <a:gd name="connsiteX3" fmla="*/ 0 w 4003040"/>
              <a:gd name="connsiteY3" fmla="*/ 5143500 h 5143500"/>
              <a:gd name="connsiteX4" fmla="*/ 0 w 4003040"/>
              <a:gd name="connsiteY4" fmla="*/ 0 h 5143500"/>
              <a:gd name="connsiteX0" fmla="*/ 0 w 4003040"/>
              <a:gd name="connsiteY0" fmla="*/ 0 h 5153660"/>
              <a:gd name="connsiteX1" fmla="*/ 4003040 w 4003040"/>
              <a:gd name="connsiteY1" fmla="*/ 0 h 5153660"/>
              <a:gd name="connsiteX2" fmla="*/ 2976880 w 4003040"/>
              <a:gd name="connsiteY2" fmla="*/ 5153660 h 5153660"/>
              <a:gd name="connsiteX3" fmla="*/ 0 w 4003040"/>
              <a:gd name="connsiteY3" fmla="*/ 5143500 h 5153660"/>
              <a:gd name="connsiteX4" fmla="*/ 0 w 4003040"/>
              <a:gd name="connsiteY4" fmla="*/ 0 h 51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040" h="5153660">
                <a:moveTo>
                  <a:pt x="0" y="0"/>
                </a:moveTo>
                <a:lnTo>
                  <a:pt x="4003040" y="0"/>
                </a:lnTo>
                <a:lnTo>
                  <a:pt x="2976880" y="515366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221695" y="1371600"/>
            <a:ext cx="3049825" cy="110744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000" b="1"/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título</a:t>
            </a:r>
            <a:endParaRPr lang="es-ES"/>
          </a:p>
        </p:txBody>
      </p:sp>
      <p:sp>
        <p:nvSpPr>
          <p:cNvPr id="14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243840" y="2743200"/>
            <a:ext cx="2743200" cy="1676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Fecha | </a:t>
            </a:r>
            <a:r>
              <a:rPr lang="es-ES_tradnl" err="1"/>
              <a:t>Click</a:t>
            </a:r>
            <a:r>
              <a:rPr lang="es-ES_tradnl"/>
              <a:t> para editar Presentador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B42ED1A-E7EF-4E32-8D6A-2D24A9ACE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62196"/>
            <a:ext cx="1391983" cy="4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0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azul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" y="0"/>
            <a:ext cx="9133515" cy="5143498"/>
          </a:xfrm>
          <a:prstGeom prst="rect">
            <a:avLst/>
          </a:prstGeom>
        </p:spPr>
      </p:pic>
      <p:sp>
        <p:nvSpPr>
          <p:cNvPr id="17" name="Rectángulo 3"/>
          <p:cNvSpPr/>
          <p:nvPr userDrawn="1"/>
        </p:nvSpPr>
        <p:spPr>
          <a:xfrm rot="5400000">
            <a:off x="-271881" y="1148610"/>
            <a:ext cx="685803" cy="142045"/>
          </a:xfrm>
          <a:custGeom>
            <a:avLst/>
            <a:gdLst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862413 w 4862413"/>
              <a:gd name="connsiteY2" fmla="*/ 290057 h 290057"/>
              <a:gd name="connsiteX3" fmla="*/ 0 w 4862413"/>
              <a:gd name="connsiteY3" fmla="*/ 290057 h 290057"/>
              <a:gd name="connsiteX4" fmla="*/ 0 w 4862413"/>
              <a:gd name="connsiteY4" fmla="*/ 0 h 290057"/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793597 w 4862413"/>
              <a:gd name="connsiteY2" fmla="*/ 290057 h 290057"/>
              <a:gd name="connsiteX3" fmla="*/ 0 w 4862413"/>
              <a:gd name="connsiteY3" fmla="*/ 290057 h 290057"/>
              <a:gd name="connsiteX4" fmla="*/ 0 w 4862413"/>
              <a:gd name="connsiteY4" fmla="*/ 0 h 290057"/>
              <a:gd name="connsiteX0" fmla="*/ 0 w 4862413"/>
              <a:gd name="connsiteY0" fmla="*/ 0 h 296313"/>
              <a:gd name="connsiteX1" fmla="*/ 4862413 w 4862413"/>
              <a:gd name="connsiteY1" fmla="*/ 0 h 296313"/>
              <a:gd name="connsiteX2" fmla="*/ 4712269 w 4862413"/>
              <a:gd name="connsiteY2" fmla="*/ 296313 h 296313"/>
              <a:gd name="connsiteX3" fmla="*/ 0 w 4862413"/>
              <a:gd name="connsiteY3" fmla="*/ 290057 h 296313"/>
              <a:gd name="connsiteX4" fmla="*/ 0 w 4862413"/>
              <a:gd name="connsiteY4" fmla="*/ 0 h 296313"/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744019 w 4862413"/>
              <a:gd name="connsiteY2" fmla="*/ 289963 h 290057"/>
              <a:gd name="connsiteX3" fmla="*/ 0 w 4862413"/>
              <a:gd name="connsiteY3" fmla="*/ 290057 h 290057"/>
              <a:gd name="connsiteX4" fmla="*/ 0 w 4862413"/>
              <a:gd name="connsiteY4" fmla="*/ 0 h 2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2413" h="290057">
                <a:moveTo>
                  <a:pt x="0" y="0"/>
                </a:moveTo>
                <a:lnTo>
                  <a:pt x="4862413" y="0"/>
                </a:lnTo>
                <a:lnTo>
                  <a:pt x="4744019" y="289963"/>
                </a:lnTo>
                <a:lnTo>
                  <a:pt x="0" y="290057"/>
                </a:lnTo>
                <a:lnTo>
                  <a:pt x="0" y="0"/>
                </a:lnTo>
                <a:close/>
              </a:path>
            </a:pathLst>
          </a:custGeom>
          <a:solidFill>
            <a:srgbClr val="00B2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3"/>
          <p:cNvSpPr/>
          <p:nvPr userDrawn="1"/>
        </p:nvSpPr>
        <p:spPr>
          <a:xfrm rot="5400000">
            <a:off x="-287192" y="508213"/>
            <a:ext cx="754381" cy="180000"/>
          </a:xfrm>
          <a:custGeom>
            <a:avLst/>
            <a:gdLst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862413 w 4862413"/>
              <a:gd name="connsiteY2" fmla="*/ 290057 h 290057"/>
              <a:gd name="connsiteX3" fmla="*/ 0 w 4862413"/>
              <a:gd name="connsiteY3" fmla="*/ 290057 h 290057"/>
              <a:gd name="connsiteX4" fmla="*/ 0 w 4862413"/>
              <a:gd name="connsiteY4" fmla="*/ 0 h 290057"/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793597 w 4862413"/>
              <a:gd name="connsiteY2" fmla="*/ 290057 h 290057"/>
              <a:gd name="connsiteX3" fmla="*/ 0 w 4862413"/>
              <a:gd name="connsiteY3" fmla="*/ 290057 h 290057"/>
              <a:gd name="connsiteX4" fmla="*/ 0 w 4862413"/>
              <a:gd name="connsiteY4" fmla="*/ 0 h 290057"/>
              <a:gd name="connsiteX0" fmla="*/ 0 w 4862413"/>
              <a:gd name="connsiteY0" fmla="*/ 0 h 296313"/>
              <a:gd name="connsiteX1" fmla="*/ 4862413 w 4862413"/>
              <a:gd name="connsiteY1" fmla="*/ 0 h 296313"/>
              <a:gd name="connsiteX2" fmla="*/ 4712269 w 4862413"/>
              <a:gd name="connsiteY2" fmla="*/ 296313 h 296313"/>
              <a:gd name="connsiteX3" fmla="*/ 0 w 4862413"/>
              <a:gd name="connsiteY3" fmla="*/ 290057 h 296313"/>
              <a:gd name="connsiteX4" fmla="*/ 0 w 4862413"/>
              <a:gd name="connsiteY4" fmla="*/ 0 h 296313"/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744019 w 4862413"/>
              <a:gd name="connsiteY2" fmla="*/ 289963 h 290057"/>
              <a:gd name="connsiteX3" fmla="*/ 0 w 4862413"/>
              <a:gd name="connsiteY3" fmla="*/ 290057 h 290057"/>
              <a:gd name="connsiteX4" fmla="*/ 0 w 4862413"/>
              <a:gd name="connsiteY4" fmla="*/ 0 h 2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2413" h="290057">
                <a:moveTo>
                  <a:pt x="0" y="0"/>
                </a:moveTo>
                <a:lnTo>
                  <a:pt x="4862413" y="0"/>
                </a:lnTo>
                <a:lnTo>
                  <a:pt x="4744019" y="289963"/>
                </a:lnTo>
                <a:lnTo>
                  <a:pt x="0" y="2900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39" y="238285"/>
            <a:ext cx="970262" cy="313199"/>
          </a:xfrm>
          <a:prstGeom prst="rect">
            <a:avLst/>
          </a:prstGeom>
        </p:spPr>
      </p:pic>
      <p:sp>
        <p:nvSpPr>
          <p:cNvPr id="13" name="Rectángulo 3"/>
          <p:cNvSpPr/>
          <p:nvPr userDrawn="1"/>
        </p:nvSpPr>
        <p:spPr>
          <a:xfrm rot="5400000">
            <a:off x="-306170" y="306172"/>
            <a:ext cx="754381" cy="142045"/>
          </a:xfrm>
          <a:custGeom>
            <a:avLst/>
            <a:gdLst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862413 w 4862413"/>
              <a:gd name="connsiteY2" fmla="*/ 290057 h 290057"/>
              <a:gd name="connsiteX3" fmla="*/ 0 w 4862413"/>
              <a:gd name="connsiteY3" fmla="*/ 290057 h 290057"/>
              <a:gd name="connsiteX4" fmla="*/ 0 w 4862413"/>
              <a:gd name="connsiteY4" fmla="*/ 0 h 290057"/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793597 w 4862413"/>
              <a:gd name="connsiteY2" fmla="*/ 290057 h 290057"/>
              <a:gd name="connsiteX3" fmla="*/ 0 w 4862413"/>
              <a:gd name="connsiteY3" fmla="*/ 290057 h 290057"/>
              <a:gd name="connsiteX4" fmla="*/ 0 w 4862413"/>
              <a:gd name="connsiteY4" fmla="*/ 0 h 290057"/>
              <a:gd name="connsiteX0" fmla="*/ 0 w 4862413"/>
              <a:gd name="connsiteY0" fmla="*/ 0 h 296313"/>
              <a:gd name="connsiteX1" fmla="*/ 4862413 w 4862413"/>
              <a:gd name="connsiteY1" fmla="*/ 0 h 296313"/>
              <a:gd name="connsiteX2" fmla="*/ 4712269 w 4862413"/>
              <a:gd name="connsiteY2" fmla="*/ 296313 h 296313"/>
              <a:gd name="connsiteX3" fmla="*/ 0 w 4862413"/>
              <a:gd name="connsiteY3" fmla="*/ 290057 h 296313"/>
              <a:gd name="connsiteX4" fmla="*/ 0 w 4862413"/>
              <a:gd name="connsiteY4" fmla="*/ 0 h 296313"/>
              <a:gd name="connsiteX0" fmla="*/ 0 w 4862413"/>
              <a:gd name="connsiteY0" fmla="*/ 0 h 290057"/>
              <a:gd name="connsiteX1" fmla="*/ 4862413 w 4862413"/>
              <a:gd name="connsiteY1" fmla="*/ 0 h 290057"/>
              <a:gd name="connsiteX2" fmla="*/ 4744019 w 4862413"/>
              <a:gd name="connsiteY2" fmla="*/ 289963 h 290057"/>
              <a:gd name="connsiteX3" fmla="*/ 0 w 4862413"/>
              <a:gd name="connsiteY3" fmla="*/ 290057 h 290057"/>
              <a:gd name="connsiteX4" fmla="*/ 0 w 4862413"/>
              <a:gd name="connsiteY4" fmla="*/ 0 h 2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2413" h="290057">
                <a:moveTo>
                  <a:pt x="0" y="0"/>
                </a:moveTo>
                <a:lnTo>
                  <a:pt x="4862413" y="0"/>
                </a:lnTo>
                <a:lnTo>
                  <a:pt x="4744019" y="289963"/>
                </a:lnTo>
                <a:lnTo>
                  <a:pt x="0" y="29005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5"/>
          <p:cNvSpPr>
            <a:spLocks noGrp="1"/>
          </p:cNvSpPr>
          <p:nvPr>
            <p:ph sz="quarter" idx="11"/>
          </p:nvPr>
        </p:nvSpPr>
        <p:spPr>
          <a:xfrm>
            <a:off x="304801" y="1562100"/>
            <a:ext cx="4135120" cy="2898775"/>
          </a:xfrm>
        </p:spPr>
        <p:txBody>
          <a:bodyPr/>
          <a:lstStyle>
            <a:lvl1pPr marL="0" indent="0">
              <a:buClr>
                <a:srgbClr val="D0CFCD"/>
              </a:buClr>
              <a:buFont typeface="Arial"/>
              <a:buNone/>
              <a:defRPr/>
            </a:lvl1pPr>
            <a:lvl2pPr marL="457200" indent="0">
              <a:buClr>
                <a:srgbClr val="D0CFCD"/>
              </a:buClr>
              <a:buFont typeface="Arial"/>
              <a:buNone/>
              <a:defRPr/>
            </a:lvl2pPr>
            <a:lvl3pPr marL="914400" indent="0">
              <a:buClr>
                <a:srgbClr val="D0CFCD"/>
              </a:buClr>
              <a:buFont typeface="Arial"/>
              <a:buNone/>
              <a:defRPr/>
            </a:lvl3pPr>
            <a:lvl4pPr marL="1371600" indent="0">
              <a:buClr>
                <a:srgbClr val="D0CFCD"/>
              </a:buClr>
              <a:buFont typeface="Arial"/>
              <a:buNone/>
              <a:defRPr/>
            </a:lvl4pPr>
            <a:lvl5pPr marL="1828800" indent="0">
              <a:buClr>
                <a:srgbClr val="D0CFCD"/>
              </a:buClr>
              <a:buFont typeface="Arial"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9" name="Marcador de contenido 5"/>
          <p:cNvSpPr>
            <a:spLocks noGrp="1"/>
          </p:cNvSpPr>
          <p:nvPr>
            <p:ph sz="quarter" idx="12"/>
          </p:nvPr>
        </p:nvSpPr>
        <p:spPr>
          <a:xfrm>
            <a:off x="4759395" y="1562100"/>
            <a:ext cx="4135120" cy="2898775"/>
          </a:xfrm>
        </p:spPr>
        <p:txBody>
          <a:bodyPr/>
          <a:lstStyle>
            <a:lvl1pPr marL="0" indent="0">
              <a:buClr>
                <a:srgbClr val="D0CFCD"/>
              </a:buClr>
              <a:buFont typeface="Arial"/>
              <a:buNone/>
              <a:defRPr/>
            </a:lvl1pPr>
            <a:lvl2pPr marL="457200" indent="0">
              <a:buClr>
                <a:srgbClr val="D0CFCD"/>
              </a:buClr>
              <a:buFont typeface="Arial"/>
              <a:buNone/>
              <a:defRPr/>
            </a:lvl2pPr>
            <a:lvl3pPr marL="914400" indent="0">
              <a:buClr>
                <a:srgbClr val="D0CFCD"/>
              </a:buClr>
              <a:buFont typeface="Arial"/>
              <a:buNone/>
              <a:defRPr/>
            </a:lvl3pPr>
            <a:lvl4pPr marL="1371600" indent="0">
              <a:buClr>
                <a:srgbClr val="D0CFCD"/>
              </a:buClr>
              <a:buFont typeface="Arial"/>
              <a:buNone/>
              <a:defRPr/>
            </a:lvl4pPr>
            <a:lvl5pPr marL="1828800" indent="0">
              <a:buClr>
                <a:srgbClr val="D0CFCD"/>
              </a:buClr>
              <a:buFont typeface="Arial"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TextBox 8"/>
          <p:cNvSpPr txBox="1"/>
          <p:nvPr userDrawn="1"/>
        </p:nvSpPr>
        <p:spPr>
          <a:xfrm>
            <a:off x="142043" y="4827301"/>
            <a:ext cx="2238715" cy="230814"/>
          </a:xfrm>
          <a:prstGeom prst="rect">
            <a:avLst/>
          </a:prstGeom>
          <a:noFill/>
        </p:spPr>
        <p:txBody>
          <a:bodyPr wrap="square" lIns="137141" tIns="68571" rIns="137141" bIns="68571" rtlCol="0">
            <a:spAutoFit/>
          </a:bodyPr>
          <a:lstStyle/>
          <a:p>
            <a:pPr algn="l"/>
            <a:r>
              <a:rPr lang="id-ID" sz="600" b="1" i="0">
                <a:solidFill>
                  <a:schemeClr val="tx1">
                    <a:lumMod val="90000"/>
                    <a:lumOff val="10000"/>
                  </a:schemeClr>
                </a:solidFill>
                <a:latin typeface="Lato Bold" charset="0"/>
                <a:cs typeface="Lato Bold" charset="0"/>
              </a:rPr>
              <a:t>www.pkf-attest.es</a:t>
            </a:r>
            <a:endParaRPr lang="id-ID" sz="1050" b="1" i="0">
              <a:solidFill>
                <a:schemeClr val="tx1">
                  <a:lumMod val="90000"/>
                  <a:lumOff val="10000"/>
                </a:schemeClr>
              </a:solidFill>
              <a:latin typeface="Lato Bold" charset="0"/>
              <a:cs typeface="Lato Bold" charset="0"/>
            </a:endParaRPr>
          </a:p>
        </p:txBody>
      </p:sp>
      <p:sp>
        <p:nvSpPr>
          <p:cNvPr id="22" name="Rectángulo 21"/>
          <p:cNvSpPr/>
          <p:nvPr userDrawn="1"/>
        </p:nvSpPr>
        <p:spPr>
          <a:xfrm>
            <a:off x="8597225" y="4850375"/>
            <a:ext cx="338554" cy="1846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260E2A6B-A809-4840-BF14-8648BC0BDF87}" type="slidenum">
              <a:rPr lang="id-ID" sz="600" b="1" i="0" smtClean="0">
                <a:solidFill>
                  <a:schemeClr val="tx1">
                    <a:lumMod val="90000"/>
                    <a:lumOff val="10000"/>
                  </a:schemeClr>
                </a:solidFill>
                <a:latin typeface="Lato Bold" charset="0"/>
                <a:cs typeface="Lato Bold" charset="0"/>
              </a:rPr>
              <a:pPr algn="ctr"/>
              <a:t>‹Nº›</a:t>
            </a:fld>
            <a:endParaRPr lang="id-ID" sz="1100" b="1" i="0">
              <a:solidFill>
                <a:schemeClr val="tx1">
                  <a:lumMod val="90000"/>
                  <a:lumOff val="10000"/>
                </a:schemeClr>
              </a:solidFill>
              <a:latin typeface="Lato Bold" charset="0"/>
              <a:cs typeface="Lato Bold" charset="0"/>
            </a:endParaRP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8640503" y="4816709"/>
            <a:ext cx="251998" cy="251998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70F9512C-4E68-43CE-A6AB-052E1E5699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4483" y="341259"/>
            <a:ext cx="8590280" cy="558165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titular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30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6AF2F75-C334-AEA8-E588-B24E0584E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23" y="4618221"/>
            <a:ext cx="837839" cy="3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 Iconos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4BCAE05A-1259-A00E-F876-55B8063C4C8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0" y="0"/>
            <a:ext cx="4228241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Haz </a:t>
            </a:r>
            <a:r>
              <a:rPr lang="es-ES" err="1"/>
              <a:t>click</a:t>
            </a:r>
            <a:r>
              <a:rPr lang="es-ES"/>
              <a:t> para insertar una imagen</a:t>
            </a:r>
          </a:p>
        </p:txBody>
      </p:sp>
      <p:sp>
        <p:nvSpPr>
          <p:cNvPr id="24" name="Title 13">
            <a:extLst>
              <a:ext uri="{FF2B5EF4-FFF2-40B4-BE49-F238E27FC236}">
                <a16:creationId xmlns:a16="http://schemas.microsoft.com/office/drawing/2014/main" id="{EA3E211E-7DA3-46F4-A838-6761BE006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5043" y="1076365"/>
            <a:ext cx="3061426" cy="888641"/>
          </a:xfrm>
          <a:prstGeom prst="rect">
            <a:avLst/>
          </a:prstGeom>
        </p:spPr>
        <p:txBody>
          <a:bodyPr vert="horz" wrap="square" lIns="0" rIns="0" bIns="0">
            <a:spAutoFit/>
          </a:bodyPr>
          <a:lstStyle>
            <a:lvl1pPr algn="l" rtl="0">
              <a:lnSpc>
                <a:spcPct val="100000"/>
              </a:lnSpc>
              <a:defRPr sz="2400" b="1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/>
              <a:t>INSERTAR EL 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C431F8A-0A98-EA28-336F-C07E69D7ED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35043" y="837794"/>
            <a:ext cx="3061426" cy="171450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/>
              <a:t>Insertar subtítulo aquí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3C8FCA79-DCE3-E848-C72E-FD67033E424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35042" y="2735400"/>
            <a:ext cx="3061428" cy="1892826"/>
          </a:xfrm>
          <a:prstGeom prst="rect">
            <a:avLst/>
          </a:prstGeom>
        </p:spPr>
        <p:txBody>
          <a:bodyPr vert="horz" wrap="square" lIns="0"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F2D7F"/>
              </a:buClr>
              <a:buSzPct val="78000"/>
              <a:buFont typeface="Arial"/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95B973D6-57C4-1E02-1D8E-86C3411BD33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35042" y="2442584"/>
            <a:ext cx="3061427" cy="230832"/>
          </a:xfrm>
          <a:prstGeom prst="rect">
            <a:avLst/>
          </a:prstGeom>
        </p:spPr>
        <p:txBody>
          <a:bodyPr vert="horz" wrap="square" lIns="0"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F2D7F"/>
              </a:buClr>
              <a:buSzPct val="78000"/>
              <a:buFont typeface="Arial"/>
              <a:buNone/>
              <a:defRPr sz="1200" b="1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TÍTULO DEL CONTENIDO</a:t>
            </a:r>
          </a:p>
        </p:txBody>
      </p:sp>
    </p:spTree>
    <p:extLst>
      <p:ext uri="{BB962C8B-B14F-4D97-AF65-F5344CB8AC3E}">
        <p14:creationId xmlns:p14="http://schemas.microsoft.com/office/powerpoint/2010/main" val="34648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Icon&#10;&#10;Description automatically generated">
            <a:extLst>
              <a:ext uri="{FF2B5EF4-FFF2-40B4-BE49-F238E27FC236}">
                <a16:creationId xmlns:a16="http://schemas.microsoft.com/office/drawing/2014/main" id="{7E082A09-3D77-8DFD-9CAD-767A0ED8C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9" y="-20968"/>
            <a:ext cx="9181277" cy="51644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051613-73A2-B612-512E-3BA344B4F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2" y="531938"/>
            <a:ext cx="5400000" cy="1584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Título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DCBA825-AE92-15F0-F4B3-4AB5FB4D16FA}"/>
              </a:ext>
            </a:extLst>
          </p:cNvPr>
          <p:cNvSpPr txBox="1"/>
          <p:nvPr userDrawn="1"/>
        </p:nvSpPr>
        <p:spPr>
          <a:xfrm>
            <a:off x="233377" y="4410542"/>
            <a:ext cx="5989805" cy="7329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03">
              <a:lnSpc>
                <a:spcPct val="100000"/>
              </a:lnSpc>
              <a:spcBef>
                <a:spcPts val="0"/>
              </a:spcBef>
            </a:pPr>
            <a:r>
              <a:rPr lang="es-E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PKF Attest | Todos los derechos reservados ©</a:t>
            </a:r>
            <a:br>
              <a:rPr lang="es-E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PKF Attest es miembro de la red de firmas jurídicamente independientes PKF International </a:t>
            </a:r>
            <a:r>
              <a:rPr lang="es-ES" sz="7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es-E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no acepta ninguna responsabilidad u obligación por las acciones u  omisiones de cualquier firma miembro o corresponsal de la red. «PKF» y el logotipo de PKF son marcas registradas utilizadas por PKF International y las firmas miembro  de PKF International Network. No pueden ser utilizadas por nadie que no sea una firma miembro debidamente autorizada por la Red.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838AA79-6F9A-F50B-37C3-6542A0CD2A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379" y="3868108"/>
            <a:ext cx="900888" cy="385575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81CD8F36-BCAA-3106-7F10-D44ACDB08C83}"/>
              </a:ext>
            </a:extLst>
          </p:cNvPr>
          <p:cNvSpPr txBox="1"/>
          <p:nvPr userDrawn="1"/>
        </p:nvSpPr>
        <p:spPr>
          <a:xfrm>
            <a:off x="5357733" y="4488000"/>
            <a:ext cx="3610937" cy="289021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algn="r" defTabSz="685800">
              <a:spcBef>
                <a:spcPts val="274"/>
              </a:spcBef>
            </a:pPr>
            <a:r>
              <a:rPr lang="es-ES" sz="600" noProof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Para</a:t>
            </a:r>
            <a:r>
              <a:rPr lang="es-ES" sz="600" spc="-26" noProof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600" noProof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más</a:t>
            </a:r>
            <a:r>
              <a:rPr lang="es-ES" sz="600" spc="-23" noProof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600" noProof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información,</a:t>
            </a:r>
            <a:r>
              <a:rPr lang="es-ES" sz="600" spc="-23" noProof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600" noProof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visita:</a:t>
            </a:r>
          </a:p>
          <a:p>
            <a:pPr marL="9525" algn="r" defTabSz="685800">
              <a:spcBef>
                <a:spcPts val="304"/>
              </a:spcBef>
            </a:pPr>
            <a:r>
              <a:rPr lang="es-ES" sz="800" spc="-8" noProof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www.pkf-attest.es</a:t>
            </a:r>
            <a:endParaRPr lang="es-ES" sz="800" noProof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2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ortada-dif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0" name="Rectángulo 10"/>
          <p:cNvSpPr/>
          <p:nvPr userDrawn="1"/>
        </p:nvSpPr>
        <p:spPr>
          <a:xfrm>
            <a:off x="1224280" y="0"/>
            <a:ext cx="4579451" cy="5143500"/>
          </a:xfrm>
          <a:custGeom>
            <a:avLst/>
            <a:gdLst>
              <a:gd name="connsiteX0" fmla="*/ 0 w 3596640"/>
              <a:gd name="connsiteY0" fmla="*/ 0 h 4307840"/>
              <a:gd name="connsiteX1" fmla="*/ 3596640 w 3596640"/>
              <a:gd name="connsiteY1" fmla="*/ 0 h 4307840"/>
              <a:gd name="connsiteX2" fmla="*/ 3596640 w 3596640"/>
              <a:gd name="connsiteY2" fmla="*/ 4307840 h 4307840"/>
              <a:gd name="connsiteX3" fmla="*/ 0 w 3596640"/>
              <a:gd name="connsiteY3" fmla="*/ 4307840 h 4307840"/>
              <a:gd name="connsiteX4" fmla="*/ 0 w 3596640"/>
              <a:gd name="connsiteY4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280" h="4307840">
                <a:moveTo>
                  <a:pt x="0" y="0"/>
                </a:moveTo>
                <a:lnTo>
                  <a:pt x="3596640" y="0"/>
                </a:lnTo>
                <a:lnTo>
                  <a:pt x="4145280" y="2174240"/>
                </a:lnTo>
                <a:lnTo>
                  <a:pt x="3596640" y="4307840"/>
                </a:lnTo>
                <a:lnTo>
                  <a:pt x="0" y="43078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0"/>
          <p:cNvSpPr/>
          <p:nvPr userDrawn="1"/>
        </p:nvSpPr>
        <p:spPr>
          <a:xfrm>
            <a:off x="787400" y="0"/>
            <a:ext cx="4579451" cy="5143500"/>
          </a:xfrm>
          <a:custGeom>
            <a:avLst/>
            <a:gdLst>
              <a:gd name="connsiteX0" fmla="*/ 0 w 3596640"/>
              <a:gd name="connsiteY0" fmla="*/ 0 h 4307840"/>
              <a:gd name="connsiteX1" fmla="*/ 3596640 w 3596640"/>
              <a:gd name="connsiteY1" fmla="*/ 0 h 4307840"/>
              <a:gd name="connsiteX2" fmla="*/ 3596640 w 3596640"/>
              <a:gd name="connsiteY2" fmla="*/ 4307840 h 4307840"/>
              <a:gd name="connsiteX3" fmla="*/ 0 w 3596640"/>
              <a:gd name="connsiteY3" fmla="*/ 4307840 h 4307840"/>
              <a:gd name="connsiteX4" fmla="*/ 0 w 3596640"/>
              <a:gd name="connsiteY4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280" h="4307840">
                <a:moveTo>
                  <a:pt x="0" y="0"/>
                </a:moveTo>
                <a:lnTo>
                  <a:pt x="3596640" y="0"/>
                </a:lnTo>
                <a:lnTo>
                  <a:pt x="4145280" y="2174240"/>
                </a:lnTo>
                <a:lnTo>
                  <a:pt x="3596640" y="4307840"/>
                </a:lnTo>
                <a:lnTo>
                  <a:pt x="0" y="43078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 userDrawn="1"/>
        </p:nvSpPr>
        <p:spPr>
          <a:xfrm>
            <a:off x="348149" y="0"/>
            <a:ext cx="4579451" cy="5143500"/>
          </a:xfrm>
          <a:custGeom>
            <a:avLst/>
            <a:gdLst>
              <a:gd name="connsiteX0" fmla="*/ 0 w 3596640"/>
              <a:gd name="connsiteY0" fmla="*/ 0 h 4307840"/>
              <a:gd name="connsiteX1" fmla="*/ 3596640 w 3596640"/>
              <a:gd name="connsiteY1" fmla="*/ 0 h 4307840"/>
              <a:gd name="connsiteX2" fmla="*/ 3596640 w 3596640"/>
              <a:gd name="connsiteY2" fmla="*/ 4307840 h 4307840"/>
              <a:gd name="connsiteX3" fmla="*/ 0 w 3596640"/>
              <a:gd name="connsiteY3" fmla="*/ 4307840 h 4307840"/>
              <a:gd name="connsiteX4" fmla="*/ 0 w 3596640"/>
              <a:gd name="connsiteY4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  <a:gd name="connsiteX0" fmla="*/ 0 w 4145280"/>
              <a:gd name="connsiteY0" fmla="*/ 0 h 4307840"/>
              <a:gd name="connsiteX1" fmla="*/ 3596640 w 4145280"/>
              <a:gd name="connsiteY1" fmla="*/ 0 h 4307840"/>
              <a:gd name="connsiteX2" fmla="*/ 4145280 w 4145280"/>
              <a:gd name="connsiteY2" fmla="*/ 2174240 h 4307840"/>
              <a:gd name="connsiteX3" fmla="*/ 3596640 w 4145280"/>
              <a:gd name="connsiteY3" fmla="*/ 4307840 h 4307840"/>
              <a:gd name="connsiteX4" fmla="*/ 0 w 4145280"/>
              <a:gd name="connsiteY4" fmla="*/ 4307840 h 4307840"/>
              <a:gd name="connsiteX5" fmla="*/ 0 w 4145280"/>
              <a:gd name="connsiteY5" fmla="*/ 0 h 43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280" h="4307840">
                <a:moveTo>
                  <a:pt x="0" y="0"/>
                </a:moveTo>
                <a:lnTo>
                  <a:pt x="3596640" y="0"/>
                </a:lnTo>
                <a:lnTo>
                  <a:pt x="4145280" y="2174240"/>
                </a:lnTo>
                <a:lnTo>
                  <a:pt x="3596640" y="4307840"/>
                </a:lnTo>
                <a:lnTo>
                  <a:pt x="0" y="43078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567135" y="1219200"/>
            <a:ext cx="3781345" cy="98552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000" b="1"/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título</a:t>
            </a:r>
            <a:endParaRPr lang="es-ES"/>
          </a:p>
        </p:txBody>
      </p:sp>
      <p:sp>
        <p:nvSpPr>
          <p:cNvPr id="13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589280" y="2499360"/>
            <a:ext cx="3759200" cy="1676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baseline="0">
                <a:solidFill>
                  <a:srgbClr val="5CAC34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Fecha | </a:t>
            </a:r>
            <a:r>
              <a:rPr lang="es-ES_tradnl" err="1"/>
              <a:t>Click</a:t>
            </a:r>
            <a:r>
              <a:rPr lang="es-ES_tradnl"/>
              <a:t> para editar Presentador</a:t>
            </a:r>
            <a:endParaRPr lang="es-ES"/>
          </a:p>
        </p:txBody>
      </p:sp>
      <p:sp>
        <p:nvSpPr>
          <p:cNvPr id="14" name="Marcador de posición de imagen 20"/>
          <p:cNvSpPr>
            <a:spLocks noGrp="1"/>
          </p:cNvSpPr>
          <p:nvPr>
            <p:ph type="pic" sz="quarter" idx="12" hasCustomPrompt="1"/>
          </p:nvPr>
        </p:nvSpPr>
        <p:spPr>
          <a:xfrm>
            <a:off x="669136" y="185738"/>
            <a:ext cx="1637502" cy="64738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s-ES"/>
              <a:t>Logo cliente</a:t>
            </a:r>
          </a:p>
        </p:txBody>
      </p:sp>
      <p:cxnSp>
        <p:nvCxnSpPr>
          <p:cNvPr id="15" name="Conector recto 14"/>
          <p:cNvCxnSpPr/>
          <p:nvPr userDrawn="1"/>
        </p:nvCxnSpPr>
        <p:spPr>
          <a:xfrm flipV="1">
            <a:off x="139869" y="2350599"/>
            <a:ext cx="4208611" cy="2883"/>
          </a:xfrm>
          <a:prstGeom prst="line">
            <a:avLst/>
          </a:prstGeom>
          <a:ln w="9525" cmpd="sng">
            <a:solidFill>
              <a:srgbClr val="5CAC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2" y="185670"/>
            <a:ext cx="1690993" cy="5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5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499"/>
          </a:xfrm>
          <a:prstGeom prst="rect">
            <a:avLst/>
          </a:prstGeom>
        </p:spPr>
      </p:pic>
      <p:sp>
        <p:nvSpPr>
          <p:cNvPr id="11" name="Rectángulo 1"/>
          <p:cNvSpPr/>
          <p:nvPr userDrawn="1"/>
        </p:nvSpPr>
        <p:spPr>
          <a:xfrm>
            <a:off x="1" y="1"/>
            <a:ext cx="9144000" cy="2841624"/>
          </a:xfrm>
          <a:custGeom>
            <a:avLst/>
            <a:gdLst>
              <a:gd name="connsiteX0" fmla="*/ 0 w 9232777"/>
              <a:gd name="connsiteY0" fmla="*/ 0 h 6858000"/>
              <a:gd name="connsiteX1" fmla="*/ 9232777 w 9232777"/>
              <a:gd name="connsiteY1" fmla="*/ 0 h 6858000"/>
              <a:gd name="connsiteX2" fmla="*/ 9232777 w 9232777"/>
              <a:gd name="connsiteY2" fmla="*/ 6858000 h 6858000"/>
              <a:gd name="connsiteX3" fmla="*/ 0 w 9232777"/>
              <a:gd name="connsiteY3" fmla="*/ 6858000 h 6858000"/>
              <a:gd name="connsiteX4" fmla="*/ 0 w 9232777"/>
              <a:gd name="connsiteY4" fmla="*/ 0 h 6858000"/>
              <a:gd name="connsiteX0" fmla="*/ 0 w 9232777"/>
              <a:gd name="connsiteY0" fmla="*/ 0 h 6858000"/>
              <a:gd name="connsiteX1" fmla="*/ 9232777 w 9232777"/>
              <a:gd name="connsiteY1" fmla="*/ 0 h 6858000"/>
              <a:gd name="connsiteX2" fmla="*/ 9232777 w 9232777"/>
              <a:gd name="connsiteY2" fmla="*/ 6858000 h 6858000"/>
              <a:gd name="connsiteX3" fmla="*/ 0 w 9232777"/>
              <a:gd name="connsiteY3" fmla="*/ 4326202 h 6858000"/>
              <a:gd name="connsiteX4" fmla="*/ 0 w 9232777"/>
              <a:gd name="connsiteY4" fmla="*/ 0 h 6858000"/>
              <a:gd name="connsiteX0" fmla="*/ 0 w 9232777"/>
              <a:gd name="connsiteY0" fmla="*/ 0 h 4326202"/>
              <a:gd name="connsiteX1" fmla="*/ 9232777 w 9232777"/>
              <a:gd name="connsiteY1" fmla="*/ 0 h 4326202"/>
              <a:gd name="connsiteX2" fmla="*/ 9232777 w 9232777"/>
              <a:gd name="connsiteY2" fmla="*/ 3900057 h 4326202"/>
              <a:gd name="connsiteX3" fmla="*/ 0 w 9232777"/>
              <a:gd name="connsiteY3" fmla="*/ 4326202 h 4326202"/>
              <a:gd name="connsiteX4" fmla="*/ 0 w 9232777"/>
              <a:gd name="connsiteY4" fmla="*/ 0 h 4326202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2777" h="4470338">
                <a:moveTo>
                  <a:pt x="0" y="0"/>
                </a:moveTo>
                <a:lnTo>
                  <a:pt x="9232777" y="0"/>
                </a:lnTo>
                <a:lnTo>
                  <a:pt x="9232777" y="3900057"/>
                </a:lnTo>
                <a:cubicBezTo>
                  <a:pt x="5635754" y="4185197"/>
                  <a:pt x="4433961" y="4361017"/>
                  <a:pt x="2038731" y="4470338"/>
                </a:cubicBezTo>
                <a:lnTo>
                  <a:pt x="0" y="43262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441960" y="1371600"/>
            <a:ext cx="6314440" cy="51816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000" b="1"/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título</a:t>
            </a:r>
            <a:endParaRPr lang="es-ES"/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441960" y="2032000"/>
            <a:ext cx="5756908" cy="0"/>
          </a:xfrm>
          <a:prstGeom prst="line">
            <a:avLst/>
          </a:prstGeom>
          <a:ln w="9525" cmpd="sng">
            <a:solidFill>
              <a:srgbClr val="E05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441960" y="2174240"/>
            <a:ext cx="6314440" cy="274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b="0" baseline="0">
                <a:solidFill>
                  <a:srgbClr val="E0592A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Fecha | </a:t>
            </a:r>
            <a:r>
              <a:rPr lang="es-ES_tradnl" err="1"/>
              <a:t>Click</a:t>
            </a:r>
            <a:r>
              <a:rPr lang="es-ES_tradnl"/>
              <a:t> para editar Presentador</a:t>
            </a:r>
            <a:endParaRPr lang="es-ES"/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2" hasCustomPrompt="1"/>
          </p:nvPr>
        </p:nvSpPr>
        <p:spPr>
          <a:xfrm>
            <a:off x="441960" y="185738"/>
            <a:ext cx="1519238" cy="64738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s-ES"/>
              <a:t>Logo cliente</a:t>
            </a:r>
          </a:p>
        </p:txBody>
      </p:sp>
      <p:sp>
        <p:nvSpPr>
          <p:cNvPr id="9" name="Rectángulo 1"/>
          <p:cNvSpPr/>
          <p:nvPr userDrawn="1"/>
        </p:nvSpPr>
        <p:spPr>
          <a:xfrm rot="10800000">
            <a:off x="0" y="4368799"/>
            <a:ext cx="9144000" cy="777579"/>
          </a:xfrm>
          <a:custGeom>
            <a:avLst/>
            <a:gdLst>
              <a:gd name="connsiteX0" fmla="*/ 0 w 9232777"/>
              <a:gd name="connsiteY0" fmla="*/ 0 h 6858000"/>
              <a:gd name="connsiteX1" fmla="*/ 9232777 w 9232777"/>
              <a:gd name="connsiteY1" fmla="*/ 0 h 6858000"/>
              <a:gd name="connsiteX2" fmla="*/ 9232777 w 9232777"/>
              <a:gd name="connsiteY2" fmla="*/ 6858000 h 6858000"/>
              <a:gd name="connsiteX3" fmla="*/ 0 w 9232777"/>
              <a:gd name="connsiteY3" fmla="*/ 6858000 h 6858000"/>
              <a:gd name="connsiteX4" fmla="*/ 0 w 9232777"/>
              <a:gd name="connsiteY4" fmla="*/ 0 h 6858000"/>
              <a:gd name="connsiteX0" fmla="*/ 0 w 9232777"/>
              <a:gd name="connsiteY0" fmla="*/ 0 h 6858000"/>
              <a:gd name="connsiteX1" fmla="*/ 9232777 w 9232777"/>
              <a:gd name="connsiteY1" fmla="*/ 0 h 6858000"/>
              <a:gd name="connsiteX2" fmla="*/ 9232777 w 9232777"/>
              <a:gd name="connsiteY2" fmla="*/ 6858000 h 6858000"/>
              <a:gd name="connsiteX3" fmla="*/ 0 w 9232777"/>
              <a:gd name="connsiteY3" fmla="*/ 4326202 h 6858000"/>
              <a:gd name="connsiteX4" fmla="*/ 0 w 9232777"/>
              <a:gd name="connsiteY4" fmla="*/ 0 h 6858000"/>
              <a:gd name="connsiteX0" fmla="*/ 0 w 9232777"/>
              <a:gd name="connsiteY0" fmla="*/ 0 h 4326202"/>
              <a:gd name="connsiteX1" fmla="*/ 9232777 w 9232777"/>
              <a:gd name="connsiteY1" fmla="*/ 0 h 4326202"/>
              <a:gd name="connsiteX2" fmla="*/ 9232777 w 9232777"/>
              <a:gd name="connsiteY2" fmla="*/ 3900057 h 4326202"/>
              <a:gd name="connsiteX3" fmla="*/ 0 w 9232777"/>
              <a:gd name="connsiteY3" fmla="*/ 4326202 h 4326202"/>
              <a:gd name="connsiteX4" fmla="*/ 0 w 9232777"/>
              <a:gd name="connsiteY4" fmla="*/ 0 h 4326202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  <a:gd name="connsiteX0" fmla="*/ 0 w 9232777"/>
              <a:gd name="connsiteY0" fmla="*/ 0 h 5392192"/>
              <a:gd name="connsiteX1" fmla="*/ 9232777 w 9232777"/>
              <a:gd name="connsiteY1" fmla="*/ 0 h 5392192"/>
              <a:gd name="connsiteX2" fmla="*/ 9232777 w 9232777"/>
              <a:gd name="connsiteY2" fmla="*/ 3900057 h 5392192"/>
              <a:gd name="connsiteX3" fmla="*/ 2059249 w 9232777"/>
              <a:gd name="connsiteY3" fmla="*/ 5392192 h 5392192"/>
              <a:gd name="connsiteX4" fmla="*/ 0 w 9232777"/>
              <a:gd name="connsiteY4" fmla="*/ 4326202 h 5392192"/>
              <a:gd name="connsiteX5" fmla="*/ 0 w 9232777"/>
              <a:gd name="connsiteY5" fmla="*/ 0 h 5392192"/>
              <a:gd name="connsiteX0" fmla="*/ 0 w 9232777"/>
              <a:gd name="connsiteY0" fmla="*/ 0 h 5392192"/>
              <a:gd name="connsiteX1" fmla="*/ 9232777 w 9232777"/>
              <a:gd name="connsiteY1" fmla="*/ 0 h 5392192"/>
              <a:gd name="connsiteX2" fmla="*/ 9232777 w 9232777"/>
              <a:gd name="connsiteY2" fmla="*/ 3900057 h 5392192"/>
              <a:gd name="connsiteX3" fmla="*/ 2059249 w 9232777"/>
              <a:gd name="connsiteY3" fmla="*/ 5392192 h 5392192"/>
              <a:gd name="connsiteX4" fmla="*/ 0 w 9232777"/>
              <a:gd name="connsiteY4" fmla="*/ 4326202 h 5392192"/>
              <a:gd name="connsiteX5" fmla="*/ 0 w 9232777"/>
              <a:gd name="connsiteY5" fmla="*/ 0 h 53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2777" h="5392192">
                <a:moveTo>
                  <a:pt x="0" y="0"/>
                </a:moveTo>
                <a:lnTo>
                  <a:pt x="9232777" y="0"/>
                </a:lnTo>
                <a:lnTo>
                  <a:pt x="9232777" y="3900057"/>
                </a:lnTo>
                <a:cubicBezTo>
                  <a:pt x="6837547" y="4009378"/>
                  <a:pt x="5646013" y="4646124"/>
                  <a:pt x="2059249" y="5392192"/>
                </a:cubicBezTo>
                <a:lnTo>
                  <a:pt x="0" y="43262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26" y="185669"/>
            <a:ext cx="1691999" cy="5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8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" y="0"/>
            <a:ext cx="9141289" cy="5143499"/>
          </a:xfrm>
          <a:prstGeom prst="rect">
            <a:avLst/>
          </a:prstGeom>
        </p:spPr>
      </p:pic>
      <p:sp>
        <p:nvSpPr>
          <p:cNvPr id="25" name="Rectángulo 16"/>
          <p:cNvSpPr/>
          <p:nvPr userDrawn="1"/>
        </p:nvSpPr>
        <p:spPr>
          <a:xfrm>
            <a:off x="2709" y="1117600"/>
            <a:ext cx="9144000" cy="3210559"/>
          </a:xfrm>
          <a:custGeom>
            <a:avLst/>
            <a:gdLst>
              <a:gd name="connsiteX0" fmla="*/ 0 w 9144000"/>
              <a:gd name="connsiteY0" fmla="*/ 0 h 2644139"/>
              <a:gd name="connsiteX1" fmla="*/ 9144000 w 9144000"/>
              <a:gd name="connsiteY1" fmla="*/ 0 h 2644139"/>
              <a:gd name="connsiteX2" fmla="*/ 9144000 w 9144000"/>
              <a:gd name="connsiteY2" fmla="*/ 2644139 h 2644139"/>
              <a:gd name="connsiteX3" fmla="*/ 0 w 9144000"/>
              <a:gd name="connsiteY3" fmla="*/ 2644139 h 2644139"/>
              <a:gd name="connsiteX4" fmla="*/ 0 w 9144000"/>
              <a:gd name="connsiteY4" fmla="*/ 0 h 2644139"/>
              <a:gd name="connsiteX0" fmla="*/ 0 w 9144000"/>
              <a:gd name="connsiteY0" fmla="*/ 12 h 2644151"/>
              <a:gd name="connsiteX1" fmla="*/ 4582160 w 9144000"/>
              <a:gd name="connsiteY1" fmla="*/ 670572 h 2644151"/>
              <a:gd name="connsiteX2" fmla="*/ 9144000 w 9144000"/>
              <a:gd name="connsiteY2" fmla="*/ 12 h 2644151"/>
              <a:gd name="connsiteX3" fmla="*/ 9144000 w 9144000"/>
              <a:gd name="connsiteY3" fmla="*/ 2644151 h 2644151"/>
              <a:gd name="connsiteX4" fmla="*/ 0 w 9144000"/>
              <a:gd name="connsiteY4" fmla="*/ 2644151 h 2644151"/>
              <a:gd name="connsiteX5" fmla="*/ 0 w 9144000"/>
              <a:gd name="connsiteY5" fmla="*/ 12 h 2644151"/>
              <a:gd name="connsiteX0" fmla="*/ 0 w 9144000"/>
              <a:gd name="connsiteY0" fmla="*/ 11 h 2644150"/>
              <a:gd name="connsiteX1" fmla="*/ 4561840 w 9144000"/>
              <a:gd name="connsiteY1" fmla="*/ 782331 h 2644150"/>
              <a:gd name="connsiteX2" fmla="*/ 9144000 w 9144000"/>
              <a:gd name="connsiteY2" fmla="*/ 11 h 2644150"/>
              <a:gd name="connsiteX3" fmla="*/ 9144000 w 9144000"/>
              <a:gd name="connsiteY3" fmla="*/ 2644150 h 2644150"/>
              <a:gd name="connsiteX4" fmla="*/ 0 w 9144000"/>
              <a:gd name="connsiteY4" fmla="*/ 2644150 h 2644150"/>
              <a:gd name="connsiteX5" fmla="*/ 0 w 9144000"/>
              <a:gd name="connsiteY5" fmla="*/ 11 h 2644150"/>
              <a:gd name="connsiteX0" fmla="*/ 0 w 9144000"/>
              <a:gd name="connsiteY0" fmla="*/ 21 h 2644160"/>
              <a:gd name="connsiteX1" fmla="*/ 4561840 w 9144000"/>
              <a:gd name="connsiteY1" fmla="*/ 782341 h 2644160"/>
              <a:gd name="connsiteX2" fmla="*/ 9144000 w 9144000"/>
              <a:gd name="connsiteY2" fmla="*/ 21 h 2644160"/>
              <a:gd name="connsiteX3" fmla="*/ 9144000 w 9144000"/>
              <a:gd name="connsiteY3" fmla="*/ 2644160 h 2644160"/>
              <a:gd name="connsiteX4" fmla="*/ 0 w 9144000"/>
              <a:gd name="connsiteY4" fmla="*/ 2644160 h 2644160"/>
              <a:gd name="connsiteX5" fmla="*/ 0 w 9144000"/>
              <a:gd name="connsiteY5" fmla="*/ 21 h 2644160"/>
              <a:gd name="connsiteX0" fmla="*/ 0 w 9144000"/>
              <a:gd name="connsiteY0" fmla="*/ 0 h 2644139"/>
              <a:gd name="connsiteX1" fmla="*/ 4561840 w 9144000"/>
              <a:gd name="connsiteY1" fmla="*/ 782320 h 2644139"/>
              <a:gd name="connsiteX2" fmla="*/ 9144000 w 9144000"/>
              <a:gd name="connsiteY2" fmla="*/ 0 h 2644139"/>
              <a:gd name="connsiteX3" fmla="*/ 9144000 w 9144000"/>
              <a:gd name="connsiteY3" fmla="*/ 2644139 h 2644139"/>
              <a:gd name="connsiteX4" fmla="*/ 0 w 9144000"/>
              <a:gd name="connsiteY4" fmla="*/ 2644139 h 2644139"/>
              <a:gd name="connsiteX5" fmla="*/ 0 w 9144000"/>
              <a:gd name="connsiteY5" fmla="*/ 0 h 2644139"/>
              <a:gd name="connsiteX0" fmla="*/ 0 w 9144000"/>
              <a:gd name="connsiteY0" fmla="*/ 0 h 2644139"/>
              <a:gd name="connsiteX1" fmla="*/ 4582160 w 9144000"/>
              <a:gd name="connsiteY1" fmla="*/ 975360 h 2644139"/>
              <a:gd name="connsiteX2" fmla="*/ 9144000 w 9144000"/>
              <a:gd name="connsiteY2" fmla="*/ 0 h 2644139"/>
              <a:gd name="connsiteX3" fmla="*/ 9144000 w 9144000"/>
              <a:gd name="connsiteY3" fmla="*/ 2644139 h 2644139"/>
              <a:gd name="connsiteX4" fmla="*/ 0 w 9144000"/>
              <a:gd name="connsiteY4" fmla="*/ 2644139 h 2644139"/>
              <a:gd name="connsiteX5" fmla="*/ 0 w 9144000"/>
              <a:gd name="connsiteY5" fmla="*/ 0 h 264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644139">
                <a:moveTo>
                  <a:pt x="0" y="0"/>
                </a:moveTo>
                <a:lnTo>
                  <a:pt x="4582160" y="975360"/>
                </a:lnTo>
                <a:lnTo>
                  <a:pt x="9144000" y="0"/>
                </a:lnTo>
                <a:lnTo>
                  <a:pt x="9144000" y="2644139"/>
                </a:lnTo>
                <a:lnTo>
                  <a:pt x="0" y="26441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16"/>
          <p:cNvSpPr/>
          <p:nvPr userDrawn="1"/>
        </p:nvSpPr>
        <p:spPr>
          <a:xfrm>
            <a:off x="2709" y="1497085"/>
            <a:ext cx="9144000" cy="3210559"/>
          </a:xfrm>
          <a:custGeom>
            <a:avLst/>
            <a:gdLst>
              <a:gd name="connsiteX0" fmla="*/ 0 w 9144000"/>
              <a:gd name="connsiteY0" fmla="*/ 0 h 2644139"/>
              <a:gd name="connsiteX1" fmla="*/ 9144000 w 9144000"/>
              <a:gd name="connsiteY1" fmla="*/ 0 h 2644139"/>
              <a:gd name="connsiteX2" fmla="*/ 9144000 w 9144000"/>
              <a:gd name="connsiteY2" fmla="*/ 2644139 h 2644139"/>
              <a:gd name="connsiteX3" fmla="*/ 0 w 9144000"/>
              <a:gd name="connsiteY3" fmla="*/ 2644139 h 2644139"/>
              <a:gd name="connsiteX4" fmla="*/ 0 w 9144000"/>
              <a:gd name="connsiteY4" fmla="*/ 0 h 2644139"/>
              <a:gd name="connsiteX0" fmla="*/ 0 w 9144000"/>
              <a:gd name="connsiteY0" fmla="*/ 12 h 2644151"/>
              <a:gd name="connsiteX1" fmla="*/ 4582160 w 9144000"/>
              <a:gd name="connsiteY1" fmla="*/ 670572 h 2644151"/>
              <a:gd name="connsiteX2" fmla="*/ 9144000 w 9144000"/>
              <a:gd name="connsiteY2" fmla="*/ 12 h 2644151"/>
              <a:gd name="connsiteX3" fmla="*/ 9144000 w 9144000"/>
              <a:gd name="connsiteY3" fmla="*/ 2644151 h 2644151"/>
              <a:gd name="connsiteX4" fmla="*/ 0 w 9144000"/>
              <a:gd name="connsiteY4" fmla="*/ 2644151 h 2644151"/>
              <a:gd name="connsiteX5" fmla="*/ 0 w 9144000"/>
              <a:gd name="connsiteY5" fmla="*/ 12 h 2644151"/>
              <a:gd name="connsiteX0" fmla="*/ 0 w 9144000"/>
              <a:gd name="connsiteY0" fmla="*/ 11 h 2644150"/>
              <a:gd name="connsiteX1" fmla="*/ 4561840 w 9144000"/>
              <a:gd name="connsiteY1" fmla="*/ 782331 h 2644150"/>
              <a:gd name="connsiteX2" fmla="*/ 9144000 w 9144000"/>
              <a:gd name="connsiteY2" fmla="*/ 11 h 2644150"/>
              <a:gd name="connsiteX3" fmla="*/ 9144000 w 9144000"/>
              <a:gd name="connsiteY3" fmla="*/ 2644150 h 2644150"/>
              <a:gd name="connsiteX4" fmla="*/ 0 w 9144000"/>
              <a:gd name="connsiteY4" fmla="*/ 2644150 h 2644150"/>
              <a:gd name="connsiteX5" fmla="*/ 0 w 9144000"/>
              <a:gd name="connsiteY5" fmla="*/ 11 h 2644150"/>
              <a:gd name="connsiteX0" fmla="*/ 0 w 9144000"/>
              <a:gd name="connsiteY0" fmla="*/ 21 h 2644160"/>
              <a:gd name="connsiteX1" fmla="*/ 4561840 w 9144000"/>
              <a:gd name="connsiteY1" fmla="*/ 782341 h 2644160"/>
              <a:gd name="connsiteX2" fmla="*/ 9144000 w 9144000"/>
              <a:gd name="connsiteY2" fmla="*/ 21 h 2644160"/>
              <a:gd name="connsiteX3" fmla="*/ 9144000 w 9144000"/>
              <a:gd name="connsiteY3" fmla="*/ 2644160 h 2644160"/>
              <a:gd name="connsiteX4" fmla="*/ 0 w 9144000"/>
              <a:gd name="connsiteY4" fmla="*/ 2644160 h 2644160"/>
              <a:gd name="connsiteX5" fmla="*/ 0 w 9144000"/>
              <a:gd name="connsiteY5" fmla="*/ 21 h 2644160"/>
              <a:gd name="connsiteX0" fmla="*/ 0 w 9144000"/>
              <a:gd name="connsiteY0" fmla="*/ 0 h 2644139"/>
              <a:gd name="connsiteX1" fmla="*/ 4561840 w 9144000"/>
              <a:gd name="connsiteY1" fmla="*/ 782320 h 2644139"/>
              <a:gd name="connsiteX2" fmla="*/ 9144000 w 9144000"/>
              <a:gd name="connsiteY2" fmla="*/ 0 h 2644139"/>
              <a:gd name="connsiteX3" fmla="*/ 9144000 w 9144000"/>
              <a:gd name="connsiteY3" fmla="*/ 2644139 h 2644139"/>
              <a:gd name="connsiteX4" fmla="*/ 0 w 9144000"/>
              <a:gd name="connsiteY4" fmla="*/ 2644139 h 2644139"/>
              <a:gd name="connsiteX5" fmla="*/ 0 w 9144000"/>
              <a:gd name="connsiteY5" fmla="*/ 0 h 2644139"/>
              <a:gd name="connsiteX0" fmla="*/ 0 w 9144000"/>
              <a:gd name="connsiteY0" fmla="*/ 0 h 2644139"/>
              <a:gd name="connsiteX1" fmla="*/ 4582160 w 9144000"/>
              <a:gd name="connsiteY1" fmla="*/ 975360 h 2644139"/>
              <a:gd name="connsiteX2" fmla="*/ 9144000 w 9144000"/>
              <a:gd name="connsiteY2" fmla="*/ 0 h 2644139"/>
              <a:gd name="connsiteX3" fmla="*/ 9144000 w 9144000"/>
              <a:gd name="connsiteY3" fmla="*/ 2644139 h 2644139"/>
              <a:gd name="connsiteX4" fmla="*/ 0 w 9144000"/>
              <a:gd name="connsiteY4" fmla="*/ 2644139 h 2644139"/>
              <a:gd name="connsiteX5" fmla="*/ 0 w 9144000"/>
              <a:gd name="connsiteY5" fmla="*/ 0 h 264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644139">
                <a:moveTo>
                  <a:pt x="0" y="0"/>
                </a:moveTo>
                <a:lnTo>
                  <a:pt x="4582160" y="975360"/>
                </a:lnTo>
                <a:lnTo>
                  <a:pt x="9144000" y="0"/>
                </a:lnTo>
                <a:lnTo>
                  <a:pt x="9144000" y="2644139"/>
                </a:lnTo>
                <a:lnTo>
                  <a:pt x="0" y="26441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 userDrawn="1"/>
        </p:nvSpPr>
        <p:spPr>
          <a:xfrm>
            <a:off x="0" y="1932941"/>
            <a:ext cx="9144000" cy="3210559"/>
          </a:xfrm>
          <a:custGeom>
            <a:avLst/>
            <a:gdLst>
              <a:gd name="connsiteX0" fmla="*/ 0 w 9144000"/>
              <a:gd name="connsiteY0" fmla="*/ 0 h 2644139"/>
              <a:gd name="connsiteX1" fmla="*/ 9144000 w 9144000"/>
              <a:gd name="connsiteY1" fmla="*/ 0 h 2644139"/>
              <a:gd name="connsiteX2" fmla="*/ 9144000 w 9144000"/>
              <a:gd name="connsiteY2" fmla="*/ 2644139 h 2644139"/>
              <a:gd name="connsiteX3" fmla="*/ 0 w 9144000"/>
              <a:gd name="connsiteY3" fmla="*/ 2644139 h 2644139"/>
              <a:gd name="connsiteX4" fmla="*/ 0 w 9144000"/>
              <a:gd name="connsiteY4" fmla="*/ 0 h 2644139"/>
              <a:gd name="connsiteX0" fmla="*/ 0 w 9144000"/>
              <a:gd name="connsiteY0" fmla="*/ 12 h 2644151"/>
              <a:gd name="connsiteX1" fmla="*/ 4582160 w 9144000"/>
              <a:gd name="connsiteY1" fmla="*/ 670572 h 2644151"/>
              <a:gd name="connsiteX2" fmla="*/ 9144000 w 9144000"/>
              <a:gd name="connsiteY2" fmla="*/ 12 h 2644151"/>
              <a:gd name="connsiteX3" fmla="*/ 9144000 w 9144000"/>
              <a:gd name="connsiteY3" fmla="*/ 2644151 h 2644151"/>
              <a:gd name="connsiteX4" fmla="*/ 0 w 9144000"/>
              <a:gd name="connsiteY4" fmla="*/ 2644151 h 2644151"/>
              <a:gd name="connsiteX5" fmla="*/ 0 w 9144000"/>
              <a:gd name="connsiteY5" fmla="*/ 12 h 2644151"/>
              <a:gd name="connsiteX0" fmla="*/ 0 w 9144000"/>
              <a:gd name="connsiteY0" fmla="*/ 11 h 2644150"/>
              <a:gd name="connsiteX1" fmla="*/ 4561840 w 9144000"/>
              <a:gd name="connsiteY1" fmla="*/ 782331 h 2644150"/>
              <a:gd name="connsiteX2" fmla="*/ 9144000 w 9144000"/>
              <a:gd name="connsiteY2" fmla="*/ 11 h 2644150"/>
              <a:gd name="connsiteX3" fmla="*/ 9144000 w 9144000"/>
              <a:gd name="connsiteY3" fmla="*/ 2644150 h 2644150"/>
              <a:gd name="connsiteX4" fmla="*/ 0 w 9144000"/>
              <a:gd name="connsiteY4" fmla="*/ 2644150 h 2644150"/>
              <a:gd name="connsiteX5" fmla="*/ 0 w 9144000"/>
              <a:gd name="connsiteY5" fmla="*/ 11 h 2644150"/>
              <a:gd name="connsiteX0" fmla="*/ 0 w 9144000"/>
              <a:gd name="connsiteY0" fmla="*/ 21 h 2644160"/>
              <a:gd name="connsiteX1" fmla="*/ 4561840 w 9144000"/>
              <a:gd name="connsiteY1" fmla="*/ 782341 h 2644160"/>
              <a:gd name="connsiteX2" fmla="*/ 9144000 w 9144000"/>
              <a:gd name="connsiteY2" fmla="*/ 21 h 2644160"/>
              <a:gd name="connsiteX3" fmla="*/ 9144000 w 9144000"/>
              <a:gd name="connsiteY3" fmla="*/ 2644160 h 2644160"/>
              <a:gd name="connsiteX4" fmla="*/ 0 w 9144000"/>
              <a:gd name="connsiteY4" fmla="*/ 2644160 h 2644160"/>
              <a:gd name="connsiteX5" fmla="*/ 0 w 9144000"/>
              <a:gd name="connsiteY5" fmla="*/ 21 h 2644160"/>
              <a:gd name="connsiteX0" fmla="*/ 0 w 9144000"/>
              <a:gd name="connsiteY0" fmla="*/ 0 h 2644139"/>
              <a:gd name="connsiteX1" fmla="*/ 4561840 w 9144000"/>
              <a:gd name="connsiteY1" fmla="*/ 782320 h 2644139"/>
              <a:gd name="connsiteX2" fmla="*/ 9144000 w 9144000"/>
              <a:gd name="connsiteY2" fmla="*/ 0 h 2644139"/>
              <a:gd name="connsiteX3" fmla="*/ 9144000 w 9144000"/>
              <a:gd name="connsiteY3" fmla="*/ 2644139 h 2644139"/>
              <a:gd name="connsiteX4" fmla="*/ 0 w 9144000"/>
              <a:gd name="connsiteY4" fmla="*/ 2644139 h 2644139"/>
              <a:gd name="connsiteX5" fmla="*/ 0 w 9144000"/>
              <a:gd name="connsiteY5" fmla="*/ 0 h 2644139"/>
              <a:gd name="connsiteX0" fmla="*/ 0 w 9144000"/>
              <a:gd name="connsiteY0" fmla="*/ 0 h 2644139"/>
              <a:gd name="connsiteX1" fmla="*/ 4582160 w 9144000"/>
              <a:gd name="connsiteY1" fmla="*/ 975360 h 2644139"/>
              <a:gd name="connsiteX2" fmla="*/ 9144000 w 9144000"/>
              <a:gd name="connsiteY2" fmla="*/ 0 h 2644139"/>
              <a:gd name="connsiteX3" fmla="*/ 9144000 w 9144000"/>
              <a:gd name="connsiteY3" fmla="*/ 2644139 h 2644139"/>
              <a:gd name="connsiteX4" fmla="*/ 0 w 9144000"/>
              <a:gd name="connsiteY4" fmla="*/ 2644139 h 2644139"/>
              <a:gd name="connsiteX5" fmla="*/ 0 w 9144000"/>
              <a:gd name="connsiteY5" fmla="*/ 0 h 264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644139">
                <a:moveTo>
                  <a:pt x="0" y="0"/>
                </a:moveTo>
                <a:lnTo>
                  <a:pt x="4582160" y="975360"/>
                </a:lnTo>
                <a:lnTo>
                  <a:pt x="9144000" y="0"/>
                </a:lnTo>
                <a:lnTo>
                  <a:pt x="9144000" y="2644139"/>
                </a:lnTo>
                <a:lnTo>
                  <a:pt x="0" y="26441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2" hasCustomPrompt="1"/>
          </p:nvPr>
        </p:nvSpPr>
        <p:spPr>
          <a:xfrm>
            <a:off x="441960" y="185738"/>
            <a:ext cx="1519238" cy="647382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s-ES"/>
              <a:t>Logo cliente</a:t>
            </a:r>
          </a:p>
        </p:txBody>
      </p:sp>
      <p:sp>
        <p:nvSpPr>
          <p:cNvPr id="18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441960" y="3251200"/>
            <a:ext cx="6314440" cy="51816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000" b="1"/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título</a:t>
            </a:r>
            <a:endParaRPr lang="es-ES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41960" y="3911600"/>
            <a:ext cx="5756908" cy="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441960" y="4053840"/>
            <a:ext cx="6314440" cy="274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Fecha | </a:t>
            </a:r>
            <a:r>
              <a:rPr lang="es-ES_tradnl" err="1"/>
              <a:t>Click</a:t>
            </a:r>
            <a:r>
              <a:rPr lang="es-ES_tradnl"/>
              <a:t> para editar Presentador</a:t>
            </a:r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2" y="185670"/>
            <a:ext cx="1690993" cy="5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-15404"/>
            <a:ext cx="9141291" cy="5158903"/>
          </a:xfrm>
          <a:prstGeom prst="rect">
            <a:avLst/>
          </a:prstGeom>
        </p:spPr>
      </p:pic>
      <p:sp>
        <p:nvSpPr>
          <p:cNvPr id="13" name="Rectángulo 1"/>
          <p:cNvSpPr/>
          <p:nvPr userDrawn="1"/>
        </p:nvSpPr>
        <p:spPr>
          <a:xfrm>
            <a:off x="0" y="-15404"/>
            <a:ext cx="9158175" cy="1121190"/>
          </a:xfrm>
          <a:custGeom>
            <a:avLst/>
            <a:gdLst>
              <a:gd name="connsiteX0" fmla="*/ 0 w 9232777"/>
              <a:gd name="connsiteY0" fmla="*/ 0 h 6858000"/>
              <a:gd name="connsiteX1" fmla="*/ 9232777 w 9232777"/>
              <a:gd name="connsiteY1" fmla="*/ 0 h 6858000"/>
              <a:gd name="connsiteX2" fmla="*/ 9232777 w 9232777"/>
              <a:gd name="connsiteY2" fmla="*/ 6858000 h 6858000"/>
              <a:gd name="connsiteX3" fmla="*/ 0 w 9232777"/>
              <a:gd name="connsiteY3" fmla="*/ 6858000 h 6858000"/>
              <a:gd name="connsiteX4" fmla="*/ 0 w 9232777"/>
              <a:gd name="connsiteY4" fmla="*/ 0 h 6858000"/>
              <a:gd name="connsiteX0" fmla="*/ 0 w 9232777"/>
              <a:gd name="connsiteY0" fmla="*/ 0 h 6858000"/>
              <a:gd name="connsiteX1" fmla="*/ 9232777 w 9232777"/>
              <a:gd name="connsiteY1" fmla="*/ 0 h 6858000"/>
              <a:gd name="connsiteX2" fmla="*/ 9232777 w 9232777"/>
              <a:gd name="connsiteY2" fmla="*/ 6858000 h 6858000"/>
              <a:gd name="connsiteX3" fmla="*/ 0 w 9232777"/>
              <a:gd name="connsiteY3" fmla="*/ 4326202 h 6858000"/>
              <a:gd name="connsiteX4" fmla="*/ 0 w 9232777"/>
              <a:gd name="connsiteY4" fmla="*/ 0 h 6858000"/>
              <a:gd name="connsiteX0" fmla="*/ 0 w 9232777"/>
              <a:gd name="connsiteY0" fmla="*/ 0 h 4326202"/>
              <a:gd name="connsiteX1" fmla="*/ 9232777 w 9232777"/>
              <a:gd name="connsiteY1" fmla="*/ 0 h 4326202"/>
              <a:gd name="connsiteX2" fmla="*/ 9232777 w 9232777"/>
              <a:gd name="connsiteY2" fmla="*/ 3900057 h 4326202"/>
              <a:gd name="connsiteX3" fmla="*/ 0 w 9232777"/>
              <a:gd name="connsiteY3" fmla="*/ 4326202 h 4326202"/>
              <a:gd name="connsiteX4" fmla="*/ 0 w 9232777"/>
              <a:gd name="connsiteY4" fmla="*/ 0 h 4326202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2777" h="4470338">
                <a:moveTo>
                  <a:pt x="0" y="0"/>
                </a:moveTo>
                <a:lnTo>
                  <a:pt x="9232777" y="0"/>
                </a:lnTo>
                <a:lnTo>
                  <a:pt x="9232777" y="3900057"/>
                </a:lnTo>
                <a:cubicBezTo>
                  <a:pt x="5635754" y="4185197"/>
                  <a:pt x="4433961" y="4361017"/>
                  <a:pt x="2038731" y="4470338"/>
                </a:cubicBezTo>
                <a:lnTo>
                  <a:pt x="0" y="43262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">
            <a:extLst>
              <a:ext uri="{FF2B5EF4-FFF2-40B4-BE49-F238E27FC236}">
                <a16:creationId xmlns:a16="http://schemas.microsoft.com/office/drawing/2014/main" id="{D5C78C32-8460-4CB6-9E51-A4C882458B30}"/>
              </a:ext>
            </a:extLst>
          </p:cNvPr>
          <p:cNvSpPr/>
          <p:nvPr userDrawn="1"/>
        </p:nvSpPr>
        <p:spPr>
          <a:xfrm rot="10800000">
            <a:off x="2709" y="3691392"/>
            <a:ext cx="9141290" cy="1452108"/>
          </a:xfrm>
          <a:custGeom>
            <a:avLst/>
            <a:gdLst>
              <a:gd name="connsiteX0" fmla="*/ 0 w 9232777"/>
              <a:gd name="connsiteY0" fmla="*/ 0 h 6858000"/>
              <a:gd name="connsiteX1" fmla="*/ 9232777 w 9232777"/>
              <a:gd name="connsiteY1" fmla="*/ 0 h 6858000"/>
              <a:gd name="connsiteX2" fmla="*/ 9232777 w 9232777"/>
              <a:gd name="connsiteY2" fmla="*/ 6858000 h 6858000"/>
              <a:gd name="connsiteX3" fmla="*/ 0 w 9232777"/>
              <a:gd name="connsiteY3" fmla="*/ 6858000 h 6858000"/>
              <a:gd name="connsiteX4" fmla="*/ 0 w 9232777"/>
              <a:gd name="connsiteY4" fmla="*/ 0 h 6858000"/>
              <a:gd name="connsiteX0" fmla="*/ 0 w 9232777"/>
              <a:gd name="connsiteY0" fmla="*/ 0 h 6858000"/>
              <a:gd name="connsiteX1" fmla="*/ 9232777 w 9232777"/>
              <a:gd name="connsiteY1" fmla="*/ 0 h 6858000"/>
              <a:gd name="connsiteX2" fmla="*/ 9232777 w 9232777"/>
              <a:gd name="connsiteY2" fmla="*/ 6858000 h 6858000"/>
              <a:gd name="connsiteX3" fmla="*/ 0 w 9232777"/>
              <a:gd name="connsiteY3" fmla="*/ 4326202 h 6858000"/>
              <a:gd name="connsiteX4" fmla="*/ 0 w 9232777"/>
              <a:gd name="connsiteY4" fmla="*/ 0 h 6858000"/>
              <a:gd name="connsiteX0" fmla="*/ 0 w 9232777"/>
              <a:gd name="connsiteY0" fmla="*/ 0 h 4326202"/>
              <a:gd name="connsiteX1" fmla="*/ 9232777 w 9232777"/>
              <a:gd name="connsiteY1" fmla="*/ 0 h 4326202"/>
              <a:gd name="connsiteX2" fmla="*/ 9232777 w 9232777"/>
              <a:gd name="connsiteY2" fmla="*/ 3900057 h 4326202"/>
              <a:gd name="connsiteX3" fmla="*/ 0 w 9232777"/>
              <a:gd name="connsiteY3" fmla="*/ 4326202 h 4326202"/>
              <a:gd name="connsiteX4" fmla="*/ 0 w 9232777"/>
              <a:gd name="connsiteY4" fmla="*/ 0 h 4326202"/>
              <a:gd name="connsiteX0" fmla="*/ 0 w 9232777"/>
              <a:gd name="connsiteY0" fmla="*/ 0 h 4470338"/>
              <a:gd name="connsiteX1" fmla="*/ 9232777 w 9232777"/>
              <a:gd name="connsiteY1" fmla="*/ 0 h 4470338"/>
              <a:gd name="connsiteX2" fmla="*/ 9232777 w 9232777"/>
              <a:gd name="connsiteY2" fmla="*/ 3900057 h 4470338"/>
              <a:gd name="connsiteX3" fmla="*/ 2038731 w 9232777"/>
              <a:gd name="connsiteY3" fmla="*/ 4470338 h 4470338"/>
              <a:gd name="connsiteX4" fmla="*/ 0 w 9232777"/>
              <a:gd name="connsiteY4" fmla="*/ 4326202 h 4470338"/>
              <a:gd name="connsiteX5" fmla="*/ 0 w 9232777"/>
              <a:gd name="connsiteY5" fmla="*/ 0 h 4470338"/>
              <a:gd name="connsiteX0" fmla="*/ 0 w 9232777"/>
              <a:gd name="connsiteY0" fmla="*/ 0 h 5392192"/>
              <a:gd name="connsiteX1" fmla="*/ 9232777 w 9232777"/>
              <a:gd name="connsiteY1" fmla="*/ 0 h 5392192"/>
              <a:gd name="connsiteX2" fmla="*/ 9232777 w 9232777"/>
              <a:gd name="connsiteY2" fmla="*/ 3900057 h 5392192"/>
              <a:gd name="connsiteX3" fmla="*/ 2059249 w 9232777"/>
              <a:gd name="connsiteY3" fmla="*/ 5392192 h 5392192"/>
              <a:gd name="connsiteX4" fmla="*/ 0 w 9232777"/>
              <a:gd name="connsiteY4" fmla="*/ 4326202 h 5392192"/>
              <a:gd name="connsiteX5" fmla="*/ 0 w 9232777"/>
              <a:gd name="connsiteY5" fmla="*/ 0 h 5392192"/>
              <a:gd name="connsiteX0" fmla="*/ 0 w 9232777"/>
              <a:gd name="connsiteY0" fmla="*/ 0 h 5392192"/>
              <a:gd name="connsiteX1" fmla="*/ 9232777 w 9232777"/>
              <a:gd name="connsiteY1" fmla="*/ 0 h 5392192"/>
              <a:gd name="connsiteX2" fmla="*/ 9232777 w 9232777"/>
              <a:gd name="connsiteY2" fmla="*/ 3900057 h 5392192"/>
              <a:gd name="connsiteX3" fmla="*/ 2059249 w 9232777"/>
              <a:gd name="connsiteY3" fmla="*/ 5392192 h 5392192"/>
              <a:gd name="connsiteX4" fmla="*/ 0 w 9232777"/>
              <a:gd name="connsiteY4" fmla="*/ 4326202 h 5392192"/>
              <a:gd name="connsiteX5" fmla="*/ 0 w 9232777"/>
              <a:gd name="connsiteY5" fmla="*/ 0 h 53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2777" h="5392192">
                <a:moveTo>
                  <a:pt x="0" y="0"/>
                </a:moveTo>
                <a:lnTo>
                  <a:pt x="9232777" y="0"/>
                </a:lnTo>
                <a:lnTo>
                  <a:pt x="9232777" y="3900057"/>
                </a:lnTo>
                <a:cubicBezTo>
                  <a:pt x="6837547" y="4009378"/>
                  <a:pt x="5646013" y="4646124"/>
                  <a:pt x="2059249" y="5392192"/>
                </a:cubicBezTo>
                <a:lnTo>
                  <a:pt x="0" y="43262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2" hasCustomPrompt="1"/>
          </p:nvPr>
        </p:nvSpPr>
        <p:spPr>
          <a:xfrm>
            <a:off x="441960" y="185738"/>
            <a:ext cx="1519238" cy="64738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s-ES"/>
              <a:t>Logo cliente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26" y="185669"/>
            <a:ext cx="1691999" cy="546176"/>
          </a:xfrm>
          <a:prstGeom prst="rect">
            <a:avLst/>
          </a:prstGeom>
        </p:spPr>
      </p:pic>
      <p:sp>
        <p:nvSpPr>
          <p:cNvPr id="14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2844874" y="3980872"/>
            <a:ext cx="6314440" cy="51816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000" b="1"/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título</a:t>
            </a:r>
            <a:endParaRPr lang="es-ES"/>
          </a:p>
        </p:txBody>
      </p:sp>
      <p:cxnSp>
        <p:nvCxnSpPr>
          <p:cNvPr id="17" name="Conector recto 16"/>
          <p:cNvCxnSpPr/>
          <p:nvPr userDrawn="1"/>
        </p:nvCxnSpPr>
        <p:spPr>
          <a:xfrm>
            <a:off x="2844874" y="4641272"/>
            <a:ext cx="5756908" cy="0"/>
          </a:xfrm>
          <a:prstGeom prst="line">
            <a:avLst/>
          </a:prstGeom>
          <a:ln w="9525" cmpd="sng">
            <a:solidFill>
              <a:srgbClr val="E05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2844874" y="4783512"/>
            <a:ext cx="6314440" cy="274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b="0" baseline="0">
                <a:solidFill>
                  <a:srgbClr val="E0592A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Fecha | </a:t>
            </a:r>
            <a:r>
              <a:rPr lang="es-ES_tradnl" err="1"/>
              <a:t>Click</a:t>
            </a:r>
            <a:r>
              <a:rPr lang="es-ES_tradnl"/>
              <a:t> para editar Presentador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09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" y="0"/>
            <a:ext cx="9141289" cy="51434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2" y="185670"/>
            <a:ext cx="1067663" cy="344640"/>
          </a:xfrm>
          <a:prstGeom prst="rect">
            <a:avLst/>
          </a:prstGeom>
        </p:spPr>
      </p:pic>
      <p:sp>
        <p:nvSpPr>
          <p:cNvPr id="7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441960" y="2037080"/>
            <a:ext cx="6314440" cy="518160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sección</a:t>
            </a:r>
            <a:endParaRPr lang="es-ES"/>
          </a:p>
        </p:txBody>
      </p:sp>
      <p:sp>
        <p:nvSpPr>
          <p:cNvPr id="8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441960" y="2702560"/>
            <a:ext cx="6314440" cy="274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subtítulo</a:t>
            </a:r>
            <a:endParaRPr lang="es-ES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41960" y="1838960"/>
            <a:ext cx="631444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8584401" y="4848927"/>
            <a:ext cx="364202" cy="20005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260E2A6B-A809-4840-BF14-8648BC0BDF87}" type="slidenum">
              <a:rPr lang="id-ID" sz="700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‹Nº›</a:t>
            </a:fld>
            <a:endParaRPr lang="id-ID" sz="1200" b="1" i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8640503" y="4822955"/>
            <a:ext cx="251998" cy="25199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8"/>
          <p:cNvSpPr txBox="1"/>
          <p:nvPr userDrawn="1"/>
        </p:nvSpPr>
        <p:spPr>
          <a:xfrm>
            <a:off x="142043" y="4810464"/>
            <a:ext cx="2238715" cy="261592"/>
          </a:xfrm>
          <a:prstGeom prst="rect">
            <a:avLst/>
          </a:prstGeom>
          <a:noFill/>
        </p:spPr>
        <p:txBody>
          <a:bodyPr wrap="square" lIns="137141" tIns="68571" rIns="137141" bIns="68571" rtlCol="0">
            <a:spAutoFit/>
          </a:bodyPr>
          <a:lstStyle/>
          <a:p>
            <a:pPr algn="l"/>
            <a:r>
              <a:rPr lang="id-ID" sz="800" b="1" i="0">
                <a:solidFill>
                  <a:srgbClr val="FFFFFF"/>
                </a:solidFill>
                <a:latin typeface="Lato Bold" charset="0"/>
                <a:cs typeface="Lato Bold" charset="0"/>
              </a:rPr>
              <a:t>www.pkf-attest.es</a:t>
            </a:r>
            <a:endParaRPr lang="id-ID" sz="1200" b="1" i="0">
              <a:solidFill>
                <a:srgbClr val="FFFFFF"/>
              </a:solidFill>
              <a:latin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4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D1B21E3-AE38-49E6-9523-857E19562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6642" cy="51434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2" y="185670"/>
            <a:ext cx="1067663" cy="344640"/>
          </a:xfrm>
          <a:prstGeom prst="rect">
            <a:avLst/>
          </a:prstGeom>
        </p:spPr>
      </p:pic>
      <p:sp>
        <p:nvSpPr>
          <p:cNvPr id="7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441960" y="2037080"/>
            <a:ext cx="6314440" cy="518160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sección</a:t>
            </a:r>
            <a:endParaRPr lang="es-ES"/>
          </a:p>
        </p:txBody>
      </p:sp>
      <p:sp>
        <p:nvSpPr>
          <p:cNvPr id="8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441960" y="2702560"/>
            <a:ext cx="6314440" cy="274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subtítulo</a:t>
            </a:r>
            <a:endParaRPr lang="es-ES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41960" y="1838960"/>
            <a:ext cx="631444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8584401" y="4848927"/>
            <a:ext cx="364202" cy="20005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260E2A6B-A809-4840-BF14-8648BC0BDF87}" type="slidenum">
              <a:rPr lang="id-ID" sz="700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‹Nº›</a:t>
            </a:fld>
            <a:endParaRPr lang="id-ID" sz="1200" b="1" i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8640503" y="4822955"/>
            <a:ext cx="251998" cy="25199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8"/>
          <p:cNvSpPr txBox="1"/>
          <p:nvPr userDrawn="1"/>
        </p:nvSpPr>
        <p:spPr>
          <a:xfrm>
            <a:off x="142043" y="4810464"/>
            <a:ext cx="2238715" cy="261592"/>
          </a:xfrm>
          <a:prstGeom prst="rect">
            <a:avLst/>
          </a:prstGeom>
          <a:noFill/>
        </p:spPr>
        <p:txBody>
          <a:bodyPr wrap="square" lIns="137141" tIns="68571" rIns="137141" bIns="68571" rtlCol="0">
            <a:spAutoFit/>
          </a:bodyPr>
          <a:lstStyle/>
          <a:p>
            <a:pPr algn="l"/>
            <a:r>
              <a:rPr lang="id-ID" sz="800" b="1" i="0">
                <a:solidFill>
                  <a:srgbClr val="FFFFFF"/>
                </a:solidFill>
                <a:latin typeface="Lato Bold" charset="0"/>
                <a:cs typeface="Lato Bold" charset="0"/>
              </a:rPr>
              <a:t>www.pkf-attest.es</a:t>
            </a:r>
            <a:endParaRPr lang="id-ID" sz="1200" b="1" i="0">
              <a:solidFill>
                <a:srgbClr val="FFFFFF"/>
              </a:solidFill>
              <a:latin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3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" y="0"/>
            <a:ext cx="9141289" cy="51434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2" y="185670"/>
            <a:ext cx="1067663" cy="344640"/>
          </a:xfrm>
          <a:prstGeom prst="rect">
            <a:avLst/>
          </a:prstGeom>
        </p:spPr>
      </p:pic>
      <p:sp>
        <p:nvSpPr>
          <p:cNvPr id="7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441960" y="2037080"/>
            <a:ext cx="6314440" cy="5181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sección</a:t>
            </a:r>
            <a:endParaRPr lang="es-ES"/>
          </a:p>
        </p:txBody>
      </p:sp>
      <p:sp>
        <p:nvSpPr>
          <p:cNvPr id="8" name="Marcador de contenido 14"/>
          <p:cNvSpPr>
            <a:spLocks noGrp="1"/>
          </p:cNvSpPr>
          <p:nvPr>
            <p:ph sz="quarter" idx="11" hasCustomPrompt="1"/>
          </p:nvPr>
        </p:nvSpPr>
        <p:spPr>
          <a:xfrm>
            <a:off x="441960" y="2702560"/>
            <a:ext cx="6314440" cy="274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3800"/>
            </a:lvl2pPr>
            <a:lvl3pPr marL="914400" indent="0">
              <a:buNone/>
              <a:defRPr sz="3800"/>
            </a:lvl3pPr>
            <a:lvl4pPr marL="1371600" indent="0">
              <a:buNone/>
              <a:defRPr sz="3800"/>
            </a:lvl4pPr>
            <a:lvl5pPr marL="1828800" indent="0">
              <a:buNone/>
              <a:defRPr sz="3800"/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para editar subtítulo</a:t>
            </a:r>
            <a:endParaRPr lang="es-ES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41960" y="1838960"/>
            <a:ext cx="631444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8584401" y="4848927"/>
            <a:ext cx="364202" cy="20005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260E2A6B-A809-4840-BF14-8648BC0BDF87}" type="slidenum">
              <a:rPr lang="id-ID" sz="700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‹Nº›</a:t>
            </a:fld>
            <a:endParaRPr lang="id-ID" sz="1200" b="1" i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8640503" y="4822955"/>
            <a:ext cx="251998" cy="25199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8"/>
          <p:cNvSpPr txBox="1"/>
          <p:nvPr userDrawn="1"/>
        </p:nvSpPr>
        <p:spPr>
          <a:xfrm>
            <a:off x="142043" y="4810464"/>
            <a:ext cx="2238715" cy="261592"/>
          </a:xfrm>
          <a:prstGeom prst="rect">
            <a:avLst/>
          </a:prstGeom>
          <a:noFill/>
        </p:spPr>
        <p:txBody>
          <a:bodyPr wrap="square" lIns="137141" tIns="68571" rIns="137141" bIns="68571" rtlCol="0">
            <a:spAutoFit/>
          </a:bodyPr>
          <a:lstStyle/>
          <a:p>
            <a:pPr algn="l"/>
            <a:r>
              <a:rPr lang="id-ID" sz="800" b="1" i="0">
                <a:solidFill>
                  <a:srgbClr val="FFFFFF"/>
                </a:solidFill>
                <a:latin typeface="Lato Bold" charset="0"/>
                <a:cs typeface="Lato Bold" charset="0"/>
              </a:rPr>
              <a:t>www.pkf-attest.es</a:t>
            </a:r>
            <a:endParaRPr lang="id-ID" sz="1200" b="1" i="0">
              <a:solidFill>
                <a:srgbClr val="FFFFFF"/>
              </a:solidFill>
              <a:latin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9EA7DC-E3E5-4C29-995A-BAAF4EE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E1ED8B-6D73-4D46-9780-91BE9F05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148768-35C1-4654-A88B-BA3C42612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B250-3656-4AED-A1A2-8401D63652E9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8184E9-5F31-483B-ACB1-854F1824A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728AB-4CBD-46DF-A0AB-6ABC7FF8B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9C71F-221F-4789-9D74-14B6EAFF7E7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98" r:id="rId2"/>
    <p:sldLayoutId id="2147483653" r:id="rId3"/>
    <p:sldLayoutId id="2147483654" r:id="rId4"/>
    <p:sldLayoutId id="2147483663" r:id="rId5"/>
    <p:sldLayoutId id="2147483670" r:id="rId6"/>
    <p:sldLayoutId id="2147483883" r:id="rId7"/>
    <p:sldLayoutId id="2147483881" r:id="rId8"/>
    <p:sldLayoutId id="2147483658" r:id="rId9"/>
    <p:sldLayoutId id="2147483656" r:id="rId10"/>
    <p:sldLayoutId id="2147483655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674" r:id="rId20"/>
    <p:sldLayoutId id="2147483650" r:id="rId21"/>
    <p:sldLayoutId id="2147483893" r:id="rId22"/>
    <p:sldLayoutId id="2147483897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rnaiz@pkf-attest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1">
            <a:extLst>
              <a:ext uri="{FF2B5EF4-FFF2-40B4-BE49-F238E27FC236}">
                <a16:creationId xmlns:a16="http://schemas.microsoft.com/office/drawing/2014/main" id="{B5B0D678-B541-6FA7-8893-FF768E71681F}"/>
              </a:ext>
            </a:extLst>
          </p:cNvPr>
          <p:cNvSpPr txBox="1">
            <a:spLocks/>
          </p:cNvSpPr>
          <p:nvPr/>
        </p:nvSpPr>
        <p:spPr>
          <a:xfrm>
            <a:off x="372473" y="2999958"/>
            <a:ext cx="1828427" cy="2241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/>
              <a:t>Portal Web BasqueTrade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B6C5336-7E76-A46E-FD4D-A69D0345A656}"/>
              </a:ext>
            </a:extLst>
          </p:cNvPr>
          <p:cNvSpPr/>
          <p:nvPr/>
        </p:nvSpPr>
        <p:spPr>
          <a:xfrm>
            <a:off x="430357" y="1051671"/>
            <a:ext cx="2654813" cy="979810"/>
          </a:xfrm>
          <a:prstGeom prst="roundRect">
            <a:avLst>
              <a:gd name="adj" fmla="val 1093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9" tIns="45684" rIns="91369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68" hangingPunct="1"/>
            <a:endParaRPr lang="en-US" sz="1799" kern="1200">
              <a:solidFill>
                <a:srgbClr val="FFFFFF"/>
              </a:solidFill>
              <a:latin typeface="Salesforce Sans"/>
              <a:cs typeface="Salesforce Sans"/>
            </a:endParaRPr>
          </a:p>
        </p:txBody>
      </p:sp>
      <p:pic>
        <p:nvPicPr>
          <p:cNvPr id="17" name="Imagen 16" descr="Imagen que contiene Texto">
            <a:extLst>
              <a:ext uri="{FF2B5EF4-FFF2-40B4-BE49-F238E27FC236}">
                <a16:creationId xmlns:a16="http://schemas.microsoft.com/office/drawing/2014/main" id="{07375627-71D1-A6E9-DD6A-974A54D16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5" y="1247016"/>
            <a:ext cx="1929536" cy="60704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F166AED-4DD4-0A1A-E0FF-2F3045984B74}"/>
              </a:ext>
            </a:extLst>
          </p:cNvPr>
          <p:cNvSpPr txBox="1"/>
          <p:nvPr/>
        </p:nvSpPr>
        <p:spPr>
          <a:xfrm>
            <a:off x="229466" y="221780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tx2"/>
                </a:solidFill>
              </a:rPr>
              <a:t>Caso de éxito</a:t>
            </a:r>
          </a:p>
        </p:txBody>
      </p:sp>
      <p:pic>
        <p:nvPicPr>
          <p:cNvPr id="21" name="Imagen 20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C8169B8-E726-67EA-37EE-87D494C70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275" y="1164412"/>
            <a:ext cx="5516259" cy="281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Imagen 2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4C8D95FE-E29B-6B90-FF5B-84EBF9ADF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32" y="4320540"/>
            <a:ext cx="1209925" cy="5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919AB10-2E37-1466-7D8B-6B95F560B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752" y="186490"/>
            <a:ext cx="837839" cy="358591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9E302D7B-94C5-79D1-6B37-C0B11C3D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903" y="821018"/>
            <a:ext cx="3061426" cy="415498"/>
          </a:xfrm>
        </p:spPr>
        <p:txBody>
          <a:bodyPr/>
          <a:lstStyle/>
          <a:p>
            <a:r>
              <a:rPr lang="es-ES" dirty="0"/>
              <a:t>BASQUE TRADE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C6C1D81D-E1C7-1822-029A-7CFFB25041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17903" y="377156"/>
            <a:ext cx="3061426" cy="171450"/>
          </a:xfrm>
        </p:spPr>
        <p:txBody>
          <a:bodyPr>
            <a:normAutofit fontScale="85000" lnSpcReduction="20000"/>
          </a:bodyPr>
          <a:lstStyle/>
          <a:p>
            <a:r>
              <a:rPr lang="es-ES"/>
              <a:t>Caso de éxito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AEB9E61A-4433-E709-707F-95D9A53A6B1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003839" y="1508928"/>
            <a:ext cx="3534832" cy="1815882"/>
          </a:xfrm>
        </p:spPr>
        <p:txBody>
          <a:bodyPr vert="horz" wrap="square" lIns="0" tIns="0" rIns="91440" bIns="45720" rtlCol="0" anchor="t">
            <a:spAutoFit/>
          </a:bodyPr>
          <a:lstStyle/>
          <a:p>
            <a:r>
              <a:rPr lang="es-ES" dirty="0"/>
              <a:t>Basque Trade &amp; Investment, es la agencia vasca de internacionalización que impulsa el desarrollo económico facilitando la conexión de las empresas vascas con los mercados globales.</a:t>
            </a:r>
          </a:p>
          <a:p>
            <a:r>
              <a:rPr lang="es-ES" dirty="0"/>
              <a:t>Este proyecto nace de la necesidad de desarrollar un portal web alineado con sus objetivos estratégicos, estructurado en tres secciones diferenciadas: la web pública, el portal de empresa y el portal del empleado. Cada una de ellas responde a distintos niveles de acceso y funcionalidades, adaptándose a las necesidades de usuarios externos, clientes registrados y empleados.</a:t>
            </a:r>
          </a:p>
        </p:txBody>
      </p:sp>
      <p:pic>
        <p:nvPicPr>
          <p:cNvPr id="3" name="Imagen 2" descr="Imagen que contiene Texto">
            <a:extLst>
              <a:ext uri="{FF2B5EF4-FFF2-40B4-BE49-F238E27FC236}">
                <a16:creationId xmlns:a16="http://schemas.microsoft.com/office/drawing/2014/main" id="{5D73A7A2-93FB-9B7B-1ECF-0F18CC0B0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01" y="155225"/>
            <a:ext cx="1410847" cy="443862"/>
          </a:xfrm>
          <a:prstGeom prst="rect">
            <a:avLst/>
          </a:prstGeom>
        </p:spPr>
      </p:pic>
      <p:pic>
        <p:nvPicPr>
          <p:cNvPr id="5" name="Marcador de posición de imagen 4" descr="Un grupo de personas caminando">
            <a:extLst>
              <a:ext uri="{FF2B5EF4-FFF2-40B4-BE49-F238E27FC236}">
                <a16:creationId xmlns:a16="http://schemas.microsoft.com/office/drawing/2014/main" id="{0B5FCABB-E3E8-4986-1AF0-3B18C3AF29B6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/>
          <a:srcRect l="19024" r="19024"/>
          <a:stretch>
            <a:fillRect/>
          </a:stretch>
        </p:blipFill>
        <p:spPr>
          <a:xfrm>
            <a:off x="150155" y="335972"/>
            <a:ext cx="3675865" cy="447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E92DD43-4D57-DCDB-E7B9-56A87D601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" name="Imagen 15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CBB35EB2-9756-B614-D407-2F5B1A397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416" y="3401930"/>
            <a:ext cx="2702016" cy="15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Mapa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ADF7E8E6-5E9A-C59F-6DFC-78501623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54" y="-16025"/>
            <a:ext cx="3772546" cy="112153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9919AB10-2E37-1466-7D8B-6B95F560B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752" y="186490"/>
            <a:ext cx="837839" cy="35859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EFFBAFDA-ECA9-DCF5-2D8B-01EFC0C9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02"/>
            <a:ext cx="7905750" cy="415498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SIERRA DE CAZORLA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FD5DE1D-8CB3-253E-A021-ECC70EC48A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8650" y="286952"/>
            <a:ext cx="7905750" cy="171450"/>
          </a:xfrm>
        </p:spPr>
        <p:txBody>
          <a:bodyPr>
            <a:normAutofit fontScale="85000" lnSpcReduction="20000"/>
          </a:bodyPr>
          <a:lstStyle/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D727B711-D361-74E5-866D-2850076C5852}"/>
              </a:ext>
            </a:extLst>
          </p:cNvPr>
          <p:cNvSpPr txBox="1">
            <a:spLocks/>
          </p:cNvSpPr>
          <p:nvPr/>
        </p:nvSpPr>
        <p:spPr>
          <a:xfrm>
            <a:off x="267205" y="2192683"/>
            <a:ext cx="2249701" cy="230832"/>
          </a:xfrm>
          <a:prstGeom prst="rect">
            <a:avLst/>
          </a:prstGeom>
        </p:spPr>
        <p:txBody>
          <a:bodyPr vert="horz" wrap="square" lIns="0" tIns="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F2D7F"/>
              </a:buClr>
              <a:buSzPct val="78000"/>
              <a:buFont typeface="Arial"/>
              <a:buNone/>
              <a:defRPr sz="1200" b="1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Web Pública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4832C51C-C0DD-1B19-DC48-C54683E2F0A0}"/>
              </a:ext>
            </a:extLst>
          </p:cNvPr>
          <p:cNvSpPr txBox="1">
            <a:spLocks/>
          </p:cNvSpPr>
          <p:nvPr/>
        </p:nvSpPr>
        <p:spPr>
          <a:xfrm>
            <a:off x="267205" y="2423515"/>
            <a:ext cx="4047327" cy="25480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 sección esta diseñada para ofrecer una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visión clara 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estructurada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Basque Trade. Accesible para cualquier usuario, esta sección actúa como carta de presentación de la empresa, resolviendo las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dudas principales 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los usuarios.</a:t>
            </a:r>
            <a:b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Incluye apartados como: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Servicios, Mercados, Sectores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más, hasta las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últimas noticias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Permite la visualización de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informes básicos 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 necesidad de registro, aunque para acceder a contenido más detallado o descargar documentación es necesario acceder al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 privado de empresa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s-ES" sz="1000" dirty="0">
              <a:latin typeface="Open Sans" panose="020B0606030504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9BB43A6-153A-BFF2-F16C-9EDD21F49871}"/>
              </a:ext>
            </a:extLst>
          </p:cNvPr>
          <p:cNvSpPr txBox="1">
            <a:spLocks/>
          </p:cNvSpPr>
          <p:nvPr/>
        </p:nvSpPr>
        <p:spPr>
          <a:xfrm>
            <a:off x="781050" y="610802"/>
            <a:ext cx="7905750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MARCEL CLUNY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97F3CA6-18E6-4A5D-CA92-1DE66F8CF072}"/>
              </a:ext>
            </a:extLst>
          </p:cNvPr>
          <p:cNvSpPr txBox="1">
            <a:spLocks/>
          </p:cNvSpPr>
          <p:nvPr/>
        </p:nvSpPr>
        <p:spPr>
          <a:xfrm>
            <a:off x="781050" y="439352"/>
            <a:ext cx="7905750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2A6D52F-1925-0BB0-4FE1-CD13B4151FFC}"/>
              </a:ext>
            </a:extLst>
          </p:cNvPr>
          <p:cNvSpPr/>
          <p:nvPr/>
        </p:nvSpPr>
        <p:spPr>
          <a:xfrm>
            <a:off x="684000" y="1190809"/>
            <a:ext cx="1802892" cy="621923"/>
          </a:xfrm>
          <a:prstGeom prst="roundRect">
            <a:avLst>
              <a:gd name="adj" fmla="val 1093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9" tIns="45684" rIns="91369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68" hangingPunct="1"/>
            <a:endParaRPr lang="en-US" sz="1799" kern="1200">
              <a:solidFill>
                <a:srgbClr val="FFFFFF"/>
              </a:solidFill>
              <a:latin typeface="Salesforce Sans"/>
              <a:cs typeface="Salesforce San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3771068D-553E-CD87-3A16-AF1F592F7F19}"/>
              </a:ext>
            </a:extLst>
          </p:cNvPr>
          <p:cNvSpPr txBox="1">
            <a:spLocks/>
          </p:cNvSpPr>
          <p:nvPr/>
        </p:nvSpPr>
        <p:spPr>
          <a:xfrm>
            <a:off x="5425359" y="610802"/>
            <a:ext cx="3470848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BASQUE TRADE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487C1D9D-71C5-6CDB-D6E8-2AF475A0A1FC}"/>
              </a:ext>
            </a:extLst>
          </p:cNvPr>
          <p:cNvSpPr txBox="1">
            <a:spLocks/>
          </p:cNvSpPr>
          <p:nvPr/>
        </p:nvSpPr>
        <p:spPr>
          <a:xfrm>
            <a:off x="5430562" y="439352"/>
            <a:ext cx="3465646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pic>
        <p:nvPicPr>
          <p:cNvPr id="4" name="Imagen 3" descr="Imagen que contiene Texto">
            <a:extLst>
              <a:ext uri="{FF2B5EF4-FFF2-40B4-BE49-F238E27FC236}">
                <a16:creationId xmlns:a16="http://schemas.microsoft.com/office/drawing/2014/main" id="{46237E87-08E0-836A-961C-118D7438D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2" y="1283695"/>
            <a:ext cx="1410847" cy="443862"/>
          </a:xfrm>
          <a:prstGeom prst="rect">
            <a:avLst/>
          </a:prstGeom>
        </p:spPr>
      </p:pic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113E8BFA-21E5-68F9-2E14-1DF2041F6D54}"/>
              </a:ext>
            </a:extLst>
          </p:cNvPr>
          <p:cNvSpPr txBox="1">
            <a:spLocks/>
          </p:cNvSpPr>
          <p:nvPr/>
        </p:nvSpPr>
        <p:spPr>
          <a:xfrm>
            <a:off x="0" y="-11601"/>
            <a:ext cx="9154130" cy="1121532"/>
          </a:xfrm>
          <a:prstGeom prst="rect">
            <a:avLst/>
          </a:prstGeom>
          <a:gradFill>
            <a:gsLst>
              <a:gs pos="0">
                <a:schemeClr val="tx2"/>
              </a:gs>
              <a:gs pos="22000">
                <a:schemeClr val="tx2"/>
              </a:gs>
              <a:gs pos="100000">
                <a:srgbClr val="205CA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vert="horz" wrap="square" lIns="2558299" tIns="365464" rIns="4111584" bIns="182732" numCol="1" anchor="ctr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None/>
            </a:pPr>
            <a:endParaRPr lang="en-US" sz="1599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6FA77A05-A3F8-18BB-EF97-CA9633D0E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752" y="186490"/>
            <a:ext cx="837839" cy="35859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CFF74494-7F1A-561A-80EA-9D645118DE55}"/>
              </a:ext>
            </a:extLst>
          </p:cNvPr>
          <p:cNvSpPr txBox="1">
            <a:spLocks/>
          </p:cNvSpPr>
          <p:nvPr/>
        </p:nvSpPr>
        <p:spPr>
          <a:xfrm>
            <a:off x="5425359" y="610802"/>
            <a:ext cx="3470848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2"/>
                </a:solidFill>
              </a:rPr>
              <a:t>BASQUE TRADE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AABC2E84-3674-443F-8643-F5DF9CAE464A}"/>
              </a:ext>
            </a:extLst>
          </p:cNvPr>
          <p:cNvSpPr txBox="1">
            <a:spLocks/>
          </p:cNvSpPr>
          <p:nvPr/>
        </p:nvSpPr>
        <p:spPr>
          <a:xfrm>
            <a:off x="5430562" y="439352"/>
            <a:ext cx="3465646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pic>
        <p:nvPicPr>
          <p:cNvPr id="11" name="Imagen 10" descr="Interfaz de usuario gráfica, Sitio web">
            <a:extLst>
              <a:ext uri="{FF2B5EF4-FFF2-40B4-BE49-F238E27FC236}">
                <a16:creationId xmlns:a16="http://schemas.microsoft.com/office/drawing/2014/main" id="{48CFCE5A-3952-F124-7024-8F3150FD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807" y="1812732"/>
            <a:ext cx="4496577" cy="23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7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FF2B-F682-C8D5-98A8-2B5CD6642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Mapa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C9344262-675C-BBD0-8032-8CBE754C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54" y="-16025"/>
            <a:ext cx="3772546" cy="112153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B99F138-8C8F-2520-ED4A-DB723F18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752" y="186490"/>
            <a:ext cx="837839" cy="35859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9F79A7C2-C409-9426-AA13-AD190C85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02"/>
            <a:ext cx="7905750" cy="415498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SIERRA DE CAZORLA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798A0A1-0C99-041B-B3B5-68138F3835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8650" y="286952"/>
            <a:ext cx="7905750" cy="171450"/>
          </a:xfrm>
        </p:spPr>
        <p:txBody>
          <a:bodyPr>
            <a:normAutofit fontScale="85000" lnSpcReduction="20000"/>
          </a:bodyPr>
          <a:lstStyle/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0BE85078-7D71-EE4D-6F2E-68D18761D3F5}"/>
              </a:ext>
            </a:extLst>
          </p:cNvPr>
          <p:cNvSpPr txBox="1">
            <a:spLocks/>
          </p:cNvSpPr>
          <p:nvPr/>
        </p:nvSpPr>
        <p:spPr>
          <a:xfrm>
            <a:off x="237191" y="2161795"/>
            <a:ext cx="2249701" cy="230832"/>
          </a:xfrm>
          <a:prstGeom prst="rect">
            <a:avLst/>
          </a:prstGeom>
        </p:spPr>
        <p:txBody>
          <a:bodyPr vert="horz" wrap="square" lIns="0" tIns="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F2D7F"/>
              </a:buClr>
              <a:buSzPct val="78000"/>
              <a:buFont typeface="Arial"/>
              <a:buNone/>
              <a:defRPr sz="1200" b="1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Portal de Empresa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C9447B90-5F91-9C63-26DE-DA63CCA11077}"/>
              </a:ext>
            </a:extLst>
          </p:cNvPr>
          <p:cNvSpPr txBox="1">
            <a:spLocks/>
          </p:cNvSpPr>
          <p:nvPr/>
        </p:nvSpPr>
        <p:spPr>
          <a:xfrm>
            <a:off x="237191" y="2392627"/>
            <a:ext cx="4483746" cy="217628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 entorno privado está diseñado para ofrecer a los usuarios registrados un acceso seguro y personalizado a contenido exclusivo de Basque Trade.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de sus principales ventajas es la posibilidad de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filtrar los informes y contenidos por ámbitos de interés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lo que facilita una navegación más eficiente y adaptada a las necesidades concretas de cada usuario. </a:t>
            </a:r>
            <a:b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un entorno seguro para acceder a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contenido 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exclusivo y con un mayor nivel de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detalle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8EE09EB-206A-5158-B9E5-74512BB490CE}"/>
              </a:ext>
            </a:extLst>
          </p:cNvPr>
          <p:cNvSpPr txBox="1">
            <a:spLocks/>
          </p:cNvSpPr>
          <p:nvPr/>
        </p:nvSpPr>
        <p:spPr>
          <a:xfrm>
            <a:off x="781050" y="610802"/>
            <a:ext cx="7905750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MARCEL CLUNY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EAE33F0-D0A2-17E9-9461-E6590EADBC1C}"/>
              </a:ext>
            </a:extLst>
          </p:cNvPr>
          <p:cNvSpPr txBox="1">
            <a:spLocks/>
          </p:cNvSpPr>
          <p:nvPr/>
        </p:nvSpPr>
        <p:spPr>
          <a:xfrm>
            <a:off x="781050" y="439352"/>
            <a:ext cx="7905750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F66EDE9C-D36B-540C-8EEB-E19A0515BE1D}"/>
              </a:ext>
            </a:extLst>
          </p:cNvPr>
          <p:cNvSpPr txBox="1">
            <a:spLocks/>
          </p:cNvSpPr>
          <p:nvPr/>
        </p:nvSpPr>
        <p:spPr>
          <a:xfrm>
            <a:off x="-1210" y="-16025"/>
            <a:ext cx="9145210" cy="1121532"/>
          </a:xfrm>
          <a:prstGeom prst="rect">
            <a:avLst/>
          </a:prstGeom>
          <a:gradFill>
            <a:gsLst>
              <a:gs pos="0">
                <a:schemeClr val="tx2"/>
              </a:gs>
              <a:gs pos="22000">
                <a:schemeClr val="tx2"/>
              </a:gs>
              <a:gs pos="100000">
                <a:srgbClr val="205CA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vert="horz" wrap="square" lIns="2558299" tIns="365464" rIns="4111584" bIns="182732" numCol="1" anchor="ctr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None/>
            </a:pPr>
            <a:endParaRPr lang="en-US" sz="1599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18B44D4-53F7-A439-21CB-AFD7686DDC79}"/>
              </a:ext>
            </a:extLst>
          </p:cNvPr>
          <p:cNvSpPr/>
          <p:nvPr/>
        </p:nvSpPr>
        <p:spPr>
          <a:xfrm>
            <a:off x="684000" y="1190809"/>
            <a:ext cx="1802892" cy="621923"/>
          </a:xfrm>
          <a:prstGeom prst="roundRect">
            <a:avLst>
              <a:gd name="adj" fmla="val 1093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9" tIns="45684" rIns="91369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68" hangingPunct="1"/>
            <a:endParaRPr lang="en-US" sz="1799" kern="1200">
              <a:solidFill>
                <a:srgbClr val="FFFFFF"/>
              </a:solidFill>
              <a:latin typeface="Salesforce Sans"/>
              <a:cs typeface="Salesforce San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39308757-53D7-65A8-426A-943FC32DC9E7}"/>
              </a:ext>
            </a:extLst>
          </p:cNvPr>
          <p:cNvSpPr txBox="1">
            <a:spLocks/>
          </p:cNvSpPr>
          <p:nvPr/>
        </p:nvSpPr>
        <p:spPr>
          <a:xfrm>
            <a:off x="5425359" y="610802"/>
            <a:ext cx="3470848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2"/>
                </a:solidFill>
              </a:rPr>
              <a:t>BASQUE TRADE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44F17B78-D45E-B75A-2A03-0A12AB96C0B1}"/>
              </a:ext>
            </a:extLst>
          </p:cNvPr>
          <p:cNvSpPr txBox="1">
            <a:spLocks/>
          </p:cNvSpPr>
          <p:nvPr/>
        </p:nvSpPr>
        <p:spPr>
          <a:xfrm>
            <a:off x="5430562" y="439352"/>
            <a:ext cx="3465646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pic>
        <p:nvPicPr>
          <p:cNvPr id="4" name="Imagen 3" descr="Imagen que contiene Texto">
            <a:extLst>
              <a:ext uri="{FF2B5EF4-FFF2-40B4-BE49-F238E27FC236}">
                <a16:creationId xmlns:a16="http://schemas.microsoft.com/office/drawing/2014/main" id="{41C53140-A83A-FF3A-3AB2-49B916FCD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2" y="1283695"/>
            <a:ext cx="1410847" cy="443862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BD00024-71D5-62BE-7F25-310E3C5D6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663" y="1714889"/>
            <a:ext cx="4423063" cy="28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159D8-A5E4-55CE-CF4D-1446FC4C8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Mapa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7AB498B5-57FA-66F0-F4CF-3CCA8779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54" y="-16025"/>
            <a:ext cx="3772546" cy="112153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FC2A213-F75F-D378-638D-1BF4FEF6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752" y="186490"/>
            <a:ext cx="837839" cy="35859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42A97456-1E5E-B532-9421-E9AE741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02"/>
            <a:ext cx="7905750" cy="415498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SIERRA DE CAZORLA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8F20625E-39DB-48AE-1E3F-A614824C89C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8650" y="286952"/>
            <a:ext cx="7905750" cy="171450"/>
          </a:xfrm>
        </p:spPr>
        <p:txBody>
          <a:bodyPr>
            <a:normAutofit fontScale="85000" lnSpcReduction="20000"/>
          </a:bodyPr>
          <a:lstStyle/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EA3BDBE-4CC5-A6E5-C44C-6DE34BF9058D}"/>
              </a:ext>
            </a:extLst>
          </p:cNvPr>
          <p:cNvSpPr txBox="1">
            <a:spLocks/>
          </p:cNvSpPr>
          <p:nvPr/>
        </p:nvSpPr>
        <p:spPr>
          <a:xfrm>
            <a:off x="302998" y="2103689"/>
            <a:ext cx="2249701" cy="230832"/>
          </a:xfrm>
          <a:prstGeom prst="rect">
            <a:avLst/>
          </a:prstGeom>
        </p:spPr>
        <p:txBody>
          <a:bodyPr vert="horz" wrap="square" lIns="0" tIns="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F2D7F"/>
              </a:buClr>
              <a:buSzPct val="78000"/>
              <a:buFont typeface="Arial"/>
              <a:buNone/>
              <a:defRPr sz="1200" b="1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Portal del Empleado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1FE9D494-139F-FA64-03E6-BD525DF77E61}"/>
              </a:ext>
            </a:extLst>
          </p:cNvPr>
          <p:cNvSpPr txBox="1">
            <a:spLocks/>
          </p:cNvSpPr>
          <p:nvPr/>
        </p:nvSpPr>
        <p:spPr>
          <a:xfrm>
            <a:off x="302998" y="2419696"/>
            <a:ext cx="5758365" cy="637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un entorno privado diseñado exclusivamente para el equipo interno de la empresa.</a:t>
            </a:r>
          </a:p>
          <a:p>
            <a:pPr>
              <a:lnSpc>
                <a:spcPct val="100000"/>
              </a:lnSpc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Aquí, los empleados pueden acceder a un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repositorio centralizado de </a:t>
            </a:r>
          </a:p>
          <a:p>
            <a:pPr>
              <a:lnSpc>
                <a:spcPct val="100000"/>
              </a:lnSpc>
              <a:buNone/>
            </a:pP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documentación corporativa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como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manuales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guías internas y recursos útiles para</a:t>
            </a:r>
          </a:p>
          <a:p>
            <a:pPr>
              <a:lnSpc>
                <a:spcPct val="100000"/>
              </a:lnSpc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 día a día.</a:t>
            </a:r>
          </a:p>
          <a:p>
            <a:pPr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También encontrarán: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horarios y calendarios laborales.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espacio dedicado al </a:t>
            </a: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Complaints Channel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donde se gestionan temas de seguridad, cumplimiento y bienestar laboral.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canal pensado para facilitar la comunicación, la organización y el acceso a la información clave para los empleados.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15F9AC-98EC-6AE6-FC5A-F4A4697025BB}"/>
              </a:ext>
            </a:extLst>
          </p:cNvPr>
          <p:cNvSpPr txBox="1">
            <a:spLocks/>
          </p:cNvSpPr>
          <p:nvPr/>
        </p:nvSpPr>
        <p:spPr>
          <a:xfrm>
            <a:off x="781050" y="610802"/>
            <a:ext cx="7905750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MARCEL CLUNY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9877CED-7BBD-E3AD-1E7F-E1C244BD1007}"/>
              </a:ext>
            </a:extLst>
          </p:cNvPr>
          <p:cNvSpPr txBox="1">
            <a:spLocks/>
          </p:cNvSpPr>
          <p:nvPr/>
        </p:nvSpPr>
        <p:spPr>
          <a:xfrm>
            <a:off x="781050" y="439352"/>
            <a:ext cx="7905750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7767B67A-0D57-EF7D-72A3-DC1708B227FA}"/>
              </a:ext>
            </a:extLst>
          </p:cNvPr>
          <p:cNvSpPr txBox="1">
            <a:spLocks/>
          </p:cNvSpPr>
          <p:nvPr/>
        </p:nvSpPr>
        <p:spPr>
          <a:xfrm>
            <a:off x="-1210" y="-16025"/>
            <a:ext cx="9145210" cy="1121532"/>
          </a:xfrm>
          <a:prstGeom prst="rect">
            <a:avLst/>
          </a:prstGeom>
          <a:gradFill>
            <a:gsLst>
              <a:gs pos="0">
                <a:schemeClr val="tx2"/>
              </a:gs>
              <a:gs pos="22000">
                <a:schemeClr val="tx2"/>
              </a:gs>
              <a:gs pos="100000">
                <a:srgbClr val="205CA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vert="horz" wrap="square" lIns="2558299" tIns="365464" rIns="4111584" bIns="182732" numCol="1" anchor="ctr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None/>
            </a:pPr>
            <a:endParaRPr lang="en-US" sz="1599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58FCFAF-1332-8FCB-950A-996A4B0C797F}"/>
              </a:ext>
            </a:extLst>
          </p:cNvPr>
          <p:cNvSpPr/>
          <p:nvPr/>
        </p:nvSpPr>
        <p:spPr>
          <a:xfrm>
            <a:off x="684000" y="1190809"/>
            <a:ext cx="1802892" cy="621923"/>
          </a:xfrm>
          <a:prstGeom prst="roundRect">
            <a:avLst>
              <a:gd name="adj" fmla="val 1093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9" tIns="45684" rIns="91369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68" hangingPunct="1"/>
            <a:endParaRPr lang="en-US" sz="1799" kern="1200">
              <a:solidFill>
                <a:srgbClr val="FFFFFF"/>
              </a:solidFill>
              <a:latin typeface="Salesforce Sans"/>
              <a:cs typeface="Salesforce San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04F23BE-A074-E961-91EC-B5C380CC91F5}"/>
              </a:ext>
            </a:extLst>
          </p:cNvPr>
          <p:cNvSpPr txBox="1">
            <a:spLocks/>
          </p:cNvSpPr>
          <p:nvPr/>
        </p:nvSpPr>
        <p:spPr>
          <a:xfrm>
            <a:off x="5425359" y="610802"/>
            <a:ext cx="3470848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BASQUE TRADE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8BF71749-846B-4007-EE5D-43252B2B2A4C}"/>
              </a:ext>
            </a:extLst>
          </p:cNvPr>
          <p:cNvSpPr txBox="1">
            <a:spLocks/>
          </p:cNvSpPr>
          <p:nvPr/>
        </p:nvSpPr>
        <p:spPr>
          <a:xfrm>
            <a:off x="5430562" y="439352"/>
            <a:ext cx="3465646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pic>
        <p:nvPicPr>
          <p:cNvPr id="4" name="Imagen 3" descr="Imagen que contiene Texto">
            <a:extLst>
              <a:ext uri="{FF2B5EF4-FFF2-40B4-BE49-F238E27FC236}">
                <a16:creationId xmlns:a16="http://schemas.microsoft.com/office/drawing/2014/main" id="{A9398BC0-6E31-CED4-567D-E7F69C201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2" y="1283695"/>
            <a:ext cx="1410847" cy="44386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A96BC6C-9504-6429-4418-C5A6C9267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752" y="186490"/>
            <a:ext cx="837839" cy="35859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85BE99D-BF4B-3AA7-9637-EA2DFEC798C8}"/>
              </a:ext>
            </a:extLst>
          </p:cNvPr>
          <p:cNvSpPr txBox="1">
            <a:spLocks/>
          </p:cNvSpPr>
          <p:nvPr/>
        </p:nvSpPr>
        <p:spPr>
          <a:xfrm>
            <a:off x="5425359" y="610802"/>
            <a:ext cx="3470848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2"/>
                </a:solidFill>
              </a:rPr>
              <a:t>BASQUE TRADE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00C38BF0-085B-0668-A52A-EFA7380391F9}"/>
              </a:ext>
            </a:extLst>
          </p:cNvPr>
          <p:cNvSpPr txBox="1">
            <a:spLocks/>
          </p:cNvSpPr>
          <p:nvPr/>
        </p:nvSpPr>
        <p:spPr>
          <a:xfrm>
            <a:off x="5430562" y="439352"/>
            <a:ext cx="3465646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pic>
        <p:nvPicPr>
          <p:cNvPr id="8" name="Imagen 7" descr="Interfaz de usuario gráfica, Sitio web">
            <a:extLst>
              <a:ext uri="{FF2B5EF4-FFF2-40B4-BE49-F238E27FC236}">
                <a16:creationId xmlns:a16="http://schemas.microsoft.com/office/drawing/2014/main" id="{2EC655E9-B5AD-8906-2132-0C0D8DBB43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20" t="741" b="2013"/>
          <a:stretch/>
        </p:blipFill>
        <p:spPr>
          <a:xfrm>
            <a:off x="5525528" y="1496289"/>
            <a:ext cx="3586268" cy="2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7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apa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15D9053C-F5CE-DD5A-B1C0-6BD0A508B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54" y="-16025"/>
            <a:ext cx="3772546" cy="1121532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A64686-539D-3175-89C0-480A5C6610D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551552" y="1560884"/>
            <a:ext cx="4188684" cy="1898981"/>
          </a:xfrm>
        </p:spPr>
        <p:txBody>
          <a:bodyPr/>
          <a:lstStyle/>
          <a:p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Gracias a este proyecto…</a:t>
            </a:r>
          </a:p>
          <a:p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Basque Trade &amp; Investment cuenta con una plataforma digital robusta, escalable y adaptada a las necesidades reales de su público objetivo. Una solución pensada no solo para informar, sino también para facilitar la relación con empresas, profesionales y empleados, mejorando la experiencia de usuario en todos los niveles.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2F6635B2-1B5C-E600-DE43-10309C650F0E}"/>
              </a:ext>
            </a:extLst>
          </p:cNvPr>
          <p:cNvSpPr txBox="1">
            <a:spLocks/>
          </p:cNvSpPr>
          <p:nvPr/>
        </p:nvSpPr>
        <p:spPr>
          <a:xfrm>
            <a:off x="-1210" y="-16025"/>
            <a:ext cx="9145210" cy="1121532"/>
          </a:xfrm>
          <a:prstGeom prst="rect">
            <a:avLst/>
          </a:prstGeom>
          <a:gradFill>
            <a:gsLst>
              <a:gs pos="0">
                <a:schemeClr val="tx2"/>
              </a:gs>
              <a:gs pos="22000">
                <a:schemeClr val="tx2"/>
              </a:gs>
              <a:gs pos="100000">
                <a:srgbClr val="205CA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vert="horz" wrap="square" lIns="2558299" tIns="365464" rIns="4111584" bIns="182732" numCol="1" anchor="ctr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None/>
            </a:pPr>
            <a:endParaRPr lang="en-US" sz="1599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689BDD66-DA85-16D3-96B4-FEE58E9CD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752" y="186490"/>
            <a:ext cx="837839" cy="35859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BD1E8A8-11A1-FCCD-69C8-7CA85B355E31}"/>
              </a:ext>
            </a:extLst>
          </p:cNvPr>
          <p:cNvSpPr txBox="1">
            <a:spLocks/>
          </p:cNvSpPr>
          <p:nvPr/>
        </p:nvSpPr>
        <p:spPr>
          <a:xfrm>
            <a:off x="5425359" y="610802"/>
            <a:ext cx="3470848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BASQUE TRADE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F5965632-8C17-7714-89DE-DEE44CF8AD69}"/>
              </a:ext>
            </a:extLst>
          </p:cNvPr>
          <p:cNvSpPr txBox="1">
            <a:spLocks/>
          </p:cNvSpPr>
          <p:nvPr/>
        </p:nvSpPr>
        <p:spPr>
          <a:xfrm>
            <a:off x="5430562" y="439352"/>
            <a:ext cx="3465646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Caso de éxito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85CAC04-5D01-3E0C-FEE6-FA299B19F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752" y="186490"/>
            <a:ext cx="837839" cy="35859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233FD71F-227E-9FCE-8525-A30691B8173F}"/>
              </a:ext>
            </a:extLst>
          </p:cNvPr>
          <p:cNvSpPr txBox="1">
            <a:spLocks/>
          </p:cNvSpPr>
          <p:nvPr/>
        </p:nvSpPr>
        <p:spPr>
          <a:xfrm>
            <a:off x="5425359" y="610802"/>
            <a:ext cx="3470848" cy="415498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2"/>
                </a:solidFill>
              </a:rPr>
              <a:t>BASQUE TRADE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AAC6F85F-DFEC-B8D6-31F9-B6328CA01A4A}"/>
              </a:ext>
            </a:extLst>
          </p:cNvPr>
          <p:cNvSpPr txBox="1">
            <a:spLocks/>
          </p:cNvSpPr>
          <p:nvPr/>
        </p:nvSpPr>
        <p:spPr>
          <a:xfrm>
            <a:off x="5430562" y="439352"/>
            <a:ext cx="3465646" cy="171450"/>
          </a:xfrm>
          <a:prstGeom prst="rect">
            <a:avLst/>
          </a:prstGeom>
        </p:spPr>
        <p:txBody>
          <a:bodyPr vert="horz" lIns="0" tIns="45720" rIns="0" bIns="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Caso de éxito</a:t>
            </a:r>
          </a:p>
        </p:txBody>
      </p:sp>
      <p:pic>
        <p:nvPicPr>
          <p:cNvPr id="18" name="Imagen 17" descr="Una imagen de una ciudad&#10;&#10;El contenido generado por IA puede ser incorrecto.">
            <a:extLst>
              <a:ext uri="{FF2B5EF4-FFF2-40B4-BE49-F238E27FC236}">
                <a16:creationId xmlns:a16="http://schemas.microsoft.com/office/drawing/2014/main" id="{A6DE9C47-C4DC-096A-5BB2-E47B14B01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986" y="3653794"/>
            <a:ext cx="5742028" cy="137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57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3D6-3761-9BB7-BFD2-A99339BD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¡Gracias!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A9A319-FE2A-D5A0-5D36-743A038446D8}"/>
              </a:ext>
            </a:extLst>
          </p:cNvPr>
          <p:cNvSpPr txBox="1"/>
          <p:nvPr/>
        </p:nvSpPr>
        <p:spPr>
          <a:xfrm>
            <a:off x="353499" y="1763722"/>
            <a:ext cx="2057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Contacto: </a:t>
            </a:r>
            <a:br>
              <a:rPr lang="pt-BR" sz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jarnaiz@pkf-attest.es </a:t>
            </a:r>
            <a:endParaRPr lang="es-ES" sz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2183"/>
      </p:ext>
    </p:extLst>
  </p:cSld>
  <p:clrMapOvr>
    <a:masterClrMapping/>
  </p:clrMapOvr>
</p:sld>
</file>

<file path=ppt/theme/theme1.xml><?xml version="1.0" encoding="utf-8"?>
<a:theme xmlns:a="http://schemas.openxmlformats.org/drawingml/2006/main" name="PKF Attest">
  <a:themeElements>
    <a:clrScheme name="Personalizado PRINCIPA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3594"/>
      </a:accent1>
      <a:accent2>
        <a:srgbClr val="00B5E2"/>
      </a:accent2>
      <a:accent3>
        <a:srgbClr val="008EAA"/>
      </a:accent3>
      <a:accent4>
        <a:srgbClr val="97999B"/>
      </a:accent4>
      <a:accent5>
        <a:srgbClr val="59621D"/>
      </a:accent5>
      <a:accent6>
        <a:srgbClr val="78BE20"/>
      </a:accent6>
      <a:hlink>
        <a:srgbClr val="FE5000"/>
      </a:hlink>
      <a:folHlink>
        <a:srgbClr val="D226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F Attest" id="{3A391279-7174-46D9-896D-C38EDFBA1744}" vid="{6A284743-E43C-47EE-8E8E-8B46DD021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8C1324DB73BE4E91C30DD829431394" ma:contentTypeVersion="12" ma:contentTypeDescription="Crear nuevo documento." ma:contentTypeScope="" ma:versionID="ea187debd9a08e247343f8da7cea1bef">
  <xsd:schema xmlns:xsd="http://www.w3.org/2001/XMLSchema" xmlns:xs="http://www.w3.org/2001/XMLSchema" xmlns:p="http://schemas.microsoft.com/office/2006/metadata/properties" xmlns:ns2="5d84b22f-0d78-4518-a869-8a18172cc202" xmlns:ns3="d39dbfa5-b846-4b35-b0f0-20968ad20312" targetNamespace="http://schemas.microsoft.com/office/2006/metadata/properties" ma:root="true" ma:fieldsID="a245762a66eef2d38d3329eb95aa26db" ns2:_="" ns3:_="">
    <xsd:import namespace="5d84b22f-0d78-4518-a869-8a18172cc202"/>
    <xsd:import namespace="d39dbfa5-b846-4b35-b0f0-20968ad20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  <xsd:element ref="ns2:ArchiverLink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4b22f-0d78-4518-a869-8a18172cc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chiverLinkFileType" ma:index="19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dbfa5-b846-4b35-b0f0-20968ad203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d84b22f-0d78-4518-a869-8a18172cc202" xsi:nil="true"/>
    <SharedWithUsers xmlns="d39dbfa5-b846-4b35-b0f0-20968ad20312">
      <UserInfo>
        <DisplayName>Jose Antonio Arnaiz Gomez</DisplayName>
        <AccountId>14</AccountId>
        <AccountType/>
      </UserInfo>
      <UserInfo>
        <DisplayName>Yaiza García Lau</DisplayName>
        <AccountId>34</AccountId>
        <AccountType/>
      </UserInfo>
      <UserInfo>
        <DisplayName>Eva Morcillo Navarro</DisplayName>
        <AccountId>42</AccountId>
        <AccountType/>
      </UserInfo>
      <UserInfo>
        <DisplayName>Monica Barbara Andechaga</DisplayName>
        <AccountId>15</AccountId>
        <AccountType/>
      </UserInfo>
      <UserInfo>
        <DisplayName>Borja Simón Ajuria</DisplayName>
        <AccountId>21</AccountId>
        <AccountType/>
      </UserInfo>
      <UserInfo>
        <DisplayName>Ginna Juncay Quizhpe</DisplayName>
        <AccountId>31</AccountId>
        <AccountType/>
      </UserInfo>
    </SharedWithUsers>
    <ArchiverLinkFileType xmlns="5d84b22f-0d78-4518-a869-8a18172cc202" xsi:nil="true"/>
  </documentManagement>
</p:properties>
</file>

<file path=customXml/itemProps1.xml><?xml version="1.0" encoding="utf-8"?>
<ds:datastoreItem xmlns:ds="http://schemas.openxmlformats.org/officeDocument/2006/customXml" ds:itemID="{0C163151-8E67-4419-9AD7-63234D6B9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B0DD1-DFAF-4531-9A9D-60C244495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4b22f-0d78-4518-a869-8a18172cc202"/>
    <ds:schemaRef ds:uri="d39dbfa5-b846-4b35-b0f0-20968ad20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E5E302-8167-4729-9472-98D09BD2BAC4}">
  <ds:schemaRefs>
    <ds:schemaRef ds:uri="5d84b22f-0d78-4518-a869-8a18172cc202"/>
    <ds:schemaRef ds:uri="d39dbfa5-b846-4b35-b0f0-20968ad203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Caso MCY - Prestashop (1)</Template>
  <TotalTime>598</TotalTime>
  <Words>504</Words>
  <Application>Microsoft Office PowerPoint</Application>
  <PresentationFormat>Presentación en pantalla (16:9)</PresentationFormat>
  <Paragraphs>53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Lato Bold</vt:lpstr>
      <vt:lpstr>Open Sans</vt:lpstr>
      <vt:lpstr>Open Sans ExtraBold</vt:lpstr>
      <vt:lpstr>Salesforce Sans</vt:lpstr>
      <vt:lpstr>PKF Attest</vt:lpstr>
      <vt:lpstr>Presentación de PowerPoint</vt:lpstr>
      <vt:lpstr>BASQUE TRADE</vt:lpstr>
      <vt:lpstr>SIERRA DE CAZORLA</vt:lpstr>
      <vt:lpstr>SIERRA DE CAZORLA</vt:lpstr>
      <vt:lpstr>SIERRA DE CAZORLA</vt:lpstr>
      <vt:lpstr>Presentación de PowerPoint</vt:lpstr>
      <vt:lpstr>¡Gracias!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Maider Ortega Martín</dc:creator>
  <cp:keywords/>
  <dc:description/>
  <cp:lastModifiedBy>Maider Ortega Martín</cp:lastModifiedBy>
  <cp:revision>1</cp:revision>
  <cp:lastPrinted>2018-11-30T09:29:35Z</cp:lastPrinted>
  <dcterms:created xsi:type="dcterms:W3CDTF">2025-03-24T11:52:17Z</dcterms:created>
  <dcterms:modified xsi:type="dcterms:W3CDTF">2025-03-26T11:29:16Z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0x010100F08C1324DB73BE4E91C30DD829431394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